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4" r:id="rId2"/>
    <p:sldId id="258" r:id="rId3"/>
    <p:sldId id="271" r:id="rId4"/>
    <p:sldId id="275" r:id="rId5"/>
    <p:sldId id="278" r:id="rId6"/>
    <p:sldId id="287" r:id="rId7"/>
    <p:sldId id="257" r:id="rId8"/>
    <p:sldId id="286" r:id="rId9"/>
    <p:sldId id="28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27" autoAdjust="0"/>
    <p:restoredTop sz="94660"/>
  </p:normalViewPr>
  <p:slideViewPr>
    <p:cSldViewPr>
      <p:cViewPr varScale="1">
        <p:scale>
          <a:sx n="73" d="100"/>
          <a:sy n="73" d="100"/>
        </p:scale>
        <p:origin x="12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000E0-B969-480B-B724-F6F8CA110458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48E40-7441-4034-B6C6-CD451B0ACE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55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8E40-7441-4034-B6C6-CD451B0ACE8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20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8E40-7441-4034-B6C6-CD451B0ACE8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20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8E40-7441-4034-B6C6-CD451B0ACE8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20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8E40-7441-4034-B6C6-CD451B0ACE8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92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57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91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22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98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65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50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60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83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0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59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712C3-74EF-4685-983C-397ACC4F65FB}" type="datetimeFigureOut">
              <a:rPr lang="fr-FR" smtClean="0"/>
              <a:t>01/04/2018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5F58B-C112-4C35-8E63-352920B97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01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799" y="332656"/>
            <a:ext cx="91440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endParaRPr lang="fr-FR" altLang="fr-FR" sz="3200" dirty="0"/>
          </a:p>
          <a:p>
            <a:pPr algn="ctr" eaLnBrk="1" hangingPunct="1"/>
            <a:r>
              <a:rPr lang="fr-FR" altLang="fr-FR" sz="3200" dirty="0"/>
              <a:t>Edward  Hopper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341006"/>
            <a:ext cx="2794000" cy="3492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66143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608" y="2420888"/>
            <a:ext cx="2668665" cy="197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Résultat de recherche d'images pour &quot;théiere carrée rou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8" name="Picture 4" descr="Afficher l'image d'origine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5868144" y="3717032"/>
            <a:ext cx="2455818" cy="2362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27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403648" y="4581128"/>
            <a:ext cx="1023780" cy="75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Résultat de recherche d'images pour &quot;théiere carrée rou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2236DA9-3E08-45C3-B4B9-4775EF9670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4090" y="1354667"/>
            <a:ext cx="2318122" cy="398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97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4090" y="1351908"/>
            <a:ext cx="5068711" cy="398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Résultat de recherche d'images pour &quot;théiere carrée rou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7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ésultat de recherche d'images pour &quot;théiere carrée rou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39752" y="1421117"/>
            <a:ext cx="5124756" cy="366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57352" y="1878676"/>
            <a:ext cx="3707155" cy="320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3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ésultat de recherche d'images pour &quot;théiere carrée roug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39752" y="1421117"/>
            <a:ext cx="5124756" cy="366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A801F68C-CFDE-4570-B9BD-D7921E14C1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95302" y="1340768"/>
            <a:ext cx="5569206" cy="378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A3C23300-01FF-4044-91D4-95D5D62DA21B}"/>
              </a:ext>
            </a:extLst>
          </p:cNvPr>
          <p:cNvSpPr/>
          <p:nvPr/>
        </p:nvSpPr>
        <p:spPr>
          <a:xfrm>
            <a:off x="1115616" y="1230285"/>
            <a:ext cx="3168352" cy="2202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20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80444" y="188640"/>
            <a:ext cx="6607845" cy="551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510951" y="5788334"/>
            <a:ext cx="24520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fr-FR" altLang="fr-FR" sz="1800" b="1" dirty="0">
                <a:latin typeface="Arial Narrow" pitchFamily="34" charset="0"/>
              </a:rPr>
              <a:t>Edward HOPPER</a:t>
            </a:r>
          </a:p>
          <a:p>
            <a:pPr algn="ctr" eaLnBrk="1" hangingPunct="1"/>
            <a:r>
              <a:rPr lang="fr-FR" altLang="fr-FR" sz="1800" b="1" i="1" dirty="0">
                <a:latin typeface="Arial Narrow" pitchFamily="34" charset="0"/>
              </a:rPr>
              <a:t>Chop Suey</a:t>
            </a:r>
          </a:p>
          <a:p>
            <a:pPr algn="ctr" eaLnBrk="1" hangingPunct="1"/>
            <a:r>
              <a:rPr lang="fr-FR" altLang="fr-FR" sz="1800" dirty="0" err="1">
                <a:latin typeface="Arial Narrow" pitchFamily="34" charset="0"/>
                <a:cs typeface="Times New Roman" pitchFamily="18" charset="0"/>
              </a:rPr>
              <a:t>Oil</a:t>
            </a:r>
            <a:r>
              <a:rPr lang="fr-FR" altLang="fr-FR" sz="1800" dirty="0">
                <a:latin typeface="Arial Narrow" pitchFamily="34" charset="0"/>
                <a:cs typeface="Times New Roman" pitchFamily="18" charset="0"/>
              </a:rPr>
              <a:t> on </a:t>
            </a:r>
            <a:r>
              <a:rPr lang="fr-FR" altLang="fr-FR" sz="1800" dirty="0" err="1">
                <a:latin typeface="Arial Narrow" pitchFamily="34" charset="0"/>
                <a:cs typeface="Times New Roman" pitchFamily="18" charset="0"/>
              </a:rPr>
              <a:t>canvas</a:t>
            </a:r>
            <a:r>
              <a:rPr lang="fr-FR" altLang="fr-FR" sz="1800" dirty="0">
                <a:latin typeface="Arial Narrow" pitchFamily="34" charset="0"/>
                <a:cs typeface="Times New Roman" pitchFamily="18" charset="0"/>
              </a:rPr>
              <a:t>, 1929</a:t>
            </a:r>
            <a:endParaRPr lang="fr-FR" altLang="fr-FR" sz="1800" dirty="0"/>
          </a:p>
        </p:txBody>
      </p:sp>
    </p:spTree>
    <p:extLst>
      <p:ext uri="{BB962C8B-B14F-4D97-AF65-F5344CB8AC3E}">
        <p14:creationId xmlns:p14="http://schemas.microsoft.com/office/powerpoint/2010/main" val="21898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Afficher l'image d'origine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857956" cy="61206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99065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8CAB63D-56D4-49EF-AB07-42AE96E46F1E}"/>
              </a:ext>
            </a:extLst>
          </p:cNvPr>
          <p:cNvSpPr txBox="1"/>
          <p:nvPr/>
        </p:nvSpPr>
        <p:spPr>
          <a:xfrm>
            <a:off x="6228184" y="4725144"/>
            <a:ext cx="25779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b="1" i="1" dirty="0"/>
              <a:t>Jean-Charles BUSSY</a:t>
            </a:r>
          </a:p>
          <a:p>
            <a:pPr algn="r"/>
            <a:r>
              <a:rPr lang="fr-FR" b="1" i="1" dirty="0"/>
              <a:t>Philippe VIRMOUX</a:t>
            </a:r>
          </a:p>
          <a:p>
            <a:pPr algn="r"/>
            <a:endParaRPr lang="fr-FR" i="1" dirty="0"/>
          </a:p>
          <a:p>
            <a:pPr algn="r"/>
            <a:r>
              <a:rPr lang="fr-FR" i="1" dirty="0"/>
              <a:t>Mission Langues Vivantes</a:t>
            </a:r>
          </a:p>
          <a:p>
            <a:pPr algn="r"/>
            <a:r>
              <a:rPr lang="fr-FR" i="1" dirty="0"/>
              <a:t>DSDEN 76</a:t>
            </a:r>
          </a:p>
          <a:p>
            <a:pPr algn="r"/>
            <a:r>
              <a:rPr lang="fr-FR" i="1" dirty="0"/>
              <a:t>Mars 2018</a:t>
            </a:r>
          </a:p>
        </p:txBody>
      </p:sp>
    </p:spTree>
    <p:extLst>
      <p:ext uri="{BB962C8B-B14F-4D97-AF65-F5344CB8AC3E}">
        <p14:creationId xmlns:p14="http://schemas.microsoft.com/office/powerpoint/2010/main" val="32922224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26</Words>
  <Application>Microsoft Office PowerPoint</Application>
  <PresentationFormat>Affichage à l'écran (4:3)</PresentationFormat>
  <Paragraphs>24</Paragraphs>
  <Slides>9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virmoux</dc:creator>
  <cp:lastModifiedBy>Philippe Virmoux</cp:lastModifiedBy>
  <cp:revision>25</cp:revision>
  <dcterms:created xsi:type="dcterms:W3CDTF">2016-12-24T14:34:18Z</dcterms:created>
  <dcterms:modified xsi:type="dcterms:W3CDTF">2018-04-01T16:50:02Z</dcterms:modified>
</cp:coreProperties>
</file>