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58" r:id="rId3"/>
    <p:sldId id="281" r:id="rId4"/>
    <p:sldId id="282" r:id="rId5"/>
    <p:sldId id="283" r:id="rId6"/>
    <p:sldId id="284" r:id="rId7"/>
    <p:sldId id="285" r:id="rId8"/>
    <p:sldId id="286" r:id="rId9"/>
    <p:sldId id="278" r:id="rId10"/>
    <p:sldId id="269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7" autoAdjust="0"/>
    <p:restoredTop sz="94660"/>
  </p:normalViewPr>
  <p:slideViewPr>
    <p:cSldViewPr>
      <p:cViewPr varScale="1">
        <p:scale>
          <a:sx n="74" d="100"/>
          <a:sy n="74" d="100"/>
        </p:scale>
        <p:origin x="1038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12C3-74EF-4685-983C-397ACC4F65FB}" type="datetimeFigureOut">
              <a:rPr lang="fr-FR" smtClean="0"/>
              <a:t>21/06/2018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F58B-C112-4C35-8E63-352920B97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924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12C3-74EF-4685-983C-397ACC4F65FB}" type="datetimeFigureOut">
              <a:rPr lang="fr-FR" smtClean="0"/>
              <a:t>21/06/2018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F58B-C112-4C35-8E63-352920B97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578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12C3-74EF-4685-983C-397ACC4F65FB}" type="datetimeFigureOut">
              <a:rPr lang="fr-FR" smtClean="0"/>
              <a:t>21/06/2018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F58B-C112-4C35-8E63-352920B97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912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12C3-74EF-4685-983C-397ACC4F65FB}" type="datetimeFigureOut">
              <a:rPr lang="fr-FR" smtClean="0"/>
              <a:t>21/06/2018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F58B-C112-4C35-8E63-352920B97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229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12C3-74EF-4685-983C-397ACC4F65FB}" type="datetimeFigureOut">
              <a:rPr lang="fr-FR" smtClean="0"/>
              <a:t>21/06/2018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F58B-C112-4C35-8E63-352920B97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980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12C3-74EF-4685-983C-397ACC4F65FB}" type="datetimeFigureOut">
              <a:rPr lang="fr-FR" smtClean="0"/>
              <a:t>21/06/2018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F58B-C112-4C35-8E63-352920B97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7652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12C3-74EF-4685-983C-397ACC4F65FB}" type="datetimeFigureOut">
              <a:rPr lang="fr-FR" smtClean="0"/>
              <a:t>21/06/2018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F58B-C112-4C35-8E63-352920B97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5505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12C3-74EF-4685-983C-397ACC4F65FB}" type="datetimeFigureOut">
              <a:rPr lang="fr-FR" smtClean="0"/>
              <a:t>21/06/2018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F58B-C112-4C35-8E63-352920B97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60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12C3-74EF-4685-983C-397ACC4F65FB}" type="datetimeFigureOut">
              <a:rPr lang="fr-FR" smtClean="0"/>
              <a:t>21/06/2018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F58B-C112-4C35-8E63-352920B97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283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12C3-74EF-4685-983C-397ACC4F65FB}" type="datetimeFigureOut">
              <a:rPr lang="fr-FR" smtClean="0"/>
              <a:t>21/06/2018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F58B-C112-4C35-8E63-352920B97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607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12C3-74EF-4685-983C-397ACC4F65FB}" type="datetimeFigureOut">
              <a:rPr lang="fr-FR" smtClean="0"/>
              <a:t>21/06/2018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F58B-C112-4C35-8E63-352920B97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597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712C3-74EF-4685-983C-397ACC4F65FB}" type="datetimeFigureOut">
              <a:rPr lang="fr-FR" smtClean="0"/>
              <a:t>21/06/2018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5F58B-C112-4C35-8E63-352920B97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501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0799" y="332656"/>
            <a:ext cx="9144000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fr-FR" altLang="fr-FR" sz="3200" dirty="0"/>
          </a:p>
          <a:p>
            <a:pPr algn="ctr" eaLnBrk="1" hangingPunct="1"/>
            <a:endParaRPr lang="fr-FR" altLang="fr-FR" sz="3200" dirty="0"/>
          </a:p>
          <a:p>
            <a:pPr algn="ctr" eaLnBrk="1" hangingPunct="1"/>
            <a:endParaRPr lang="fr-FR" altLang="fr-FR" sz="3200" dirty="0"/>
          </a:p>
          <a:p>
            <a:pPr algn="ctr" eaLnBrk="1" hangingPunct="1"/>
            <a:endParaRPr lang="fr-FR" altLang="fr-FR" sz="3200" dirty="0"/>
          </a:p>
          <a:p>
            <a:pPr algn="ctr" eaLnBrk="1" hangingPunct="1"/>
            <a:endParaRPr lang="fr-FR" altLang="fr-FR" sz="3200" dirty="0"/>
          </a:p>
          <a:p>
            <a:pPr algn="ctr" eaLnBrk="1" hangingPunct="1"/>
            <a:endParaRPr lang="fr-FR" altLang="fr-FR" sz="3200" dirty="0"/>
          </a:p>
          <a:p>
            <a:pPr algn="ctr" eaLnBrk="1" hangingPunct="1"/>
            <a:endParaRPr lang="fr-FR" altLang="fr-FR" sz="3200" dirty="0"/>
          </a:p>
          <a:p>
            <a:pPr algn="ctr" eaLnBrk="1" hangingPunct="1"/>
            <a:endParaRPr lang="fr-FR" altLang="fr-FR" sz="3200" dirty="0"/>
          </a:p>
          <a:p>
            <a:pPr algn="ctr" eaLnBrk="1" hangingPunct="1"/>
            <a:endParaRPr lang="fr-FR" altLang="fr-FR" sz="3200" dirty="0"/>
          </a:p>
          <a:p>
            <a:pPr algn="ctr" eaLnBrk="1" hangingPunct="1"/>
            <a:endParaRPr lang="fr-FR" altLang="fr-FR" sz="3200" dirty="0"/>
          </a:p>
          <a:p>
            <a:pPr algn="ctr" eaLnBrk="1" hangingPunct="1"/>
            <a:r>
              <a:rPr lang="fr-FR" altLang="fr-FR" sz="3200" dirty="0"/>
              <a:t>Keith </a:t>
            </a:r>
            <a:r>
              <a:rPr lang="fr-FR" altLang="fr-FR" sz="3200" dirty="0" err="1"/>
              <a:t>Haring</a:t>
            </a:r>
            <a:endParaRPr lang="fr-FR" altLang="fr-FR" sz="32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390495"/>
            <a:ext cx="2794000" cy="339352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661430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8CAB63D-56D4-49EF-AB07-42AE96E46F1E}"/>
              </a:ext>
            </a:extLst>
          </p:cNvPr>
          <p:cNvSpPr txBox="1"/>
          <p:nvPr/>
        </p:nvSpPr>
        <p:spPr>
          <a:xfrm>
            <a:off x="6228184" y="4725144"/>
            <a:ext cx="257795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b="1" i="1" dirty="0"/>
              <a:t>Jean-Charles BUSSY</a:t>
            </a:r>
          </a:p>
          <a:p>
            <a:pPr algn="r"/>
            <a:r>
              <a:rPr lang="fr-FR" b="1" i="1" dirty="0"/>
              <a:t>Philippe VIRMOUX</a:t>
            </a:r>
          </a:p>
          <a:p>
            <a:pPr algn="r"/>
            <a:endParaRPr lang="fr-FR" i="1" dirty="0"/>
          </a:p>
          <a:p>
            <a:pPr algn="r"/>
            <a:r>
              <a:rPr lang="fr-FR" i="1" dirty="0"/>
              <a:t>Mission Langues Vivantes</a:t>
            </a:r>
          </a:p>
          <a:p>
            <a:pPr algn="r"/>
            <a:r>
              <a:rPr lang="fr-FR" i="1" dirty="0"/>
              <a:t>DSDEN 76</a:t>
            </a:r>
          </a:p>
          <a:p>
            <a:pPr algn="r"/>
            <a:r>
              <a:rPr lang="fr-FR" i="1" dirty="0"/>
              <a:t>Juin 2018</a:t>
            </a:r>
          </a:p>
        </p:txBody>
      </p:sp>
    </p:spTree>
    <p:extLst>
      <p:ext uri="{BB962C8B-B14F-4D97-AF65-F5344CB8AC3E}">
        <p14:creationId xmlns:p14="http://schemas.microsoft.com/office/powerpoint/2010/main" val="3292222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 22"/>
          <p:cNvGrpSpPr/>
          <p:nvPr/>
        </p:nvGrpSpPr>
        <p:grpSpPr>
          <a:xfrm>
            <a:off x="915939" y="764704"/>
            <a:ext cx="7410480" cy="5013063"/>
            <a:chOff x="915939" y="1506071"/>
            <a:chExt cx="7410480" cy="5013063"/>
          </a:xfrm>
        </p:grpSpPr>
        <p:sp>
          <p:nvSpPr>
            <p:cNvPr id="3" name="Forme libre 2"/>
            <p:cNvSpPr/>
            <p:nvPr/>
          </p:nvSpPr>
          <p:spPr>
            <a:xfrm>
              <a:off x="915939" y="1506071"/>
              <a:ext cx="7410480" cy="5013063"/>
            </a:xfrm>
            <a:custGeom>
              <a:avLst/>
              <a:gdLst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514828 w 7410480"/>
                <a:gd name="connsiteY65" fmla="*/ 4894729 h 5013063"/>
                <a:gd name="connsiteX66" fmla="*/ 439525 w 7410480"/>
                <a:gd name="connsiteY66" fmla="*/ 4937760 h 5013063"/>
                <a:gd name="connsiteX67" fmla="*/ 288917 w 7410480"/>
                <a:gd name="connsiteY67" fmla="*/ 4959275 h 5013063"/>
                <a:gd name="connsiteX68" fmla="*/ 63007 w 7410480"/>
                <a:gd name="connsiteY68" fmla="*/ 4970033 h 5013063"/>
                <a:gd name="connsiteX69" fmla="*/ 52249 w 7410480"/>
                <a:gd name="connsiteY69" fmla="*/ 4937760 h 5013063"/>
                <a:gd name="connsiteX70" fmla="*/ 41492 w 7410480"/>
                <a:gd name="connsiteY70" fmla="*/ 4883971 h 5013063"/>
                <a:gd name="connsiteX71" fmla="*/ 30734 w 7410480"/>
                <a:gd name="connsiteY71" fmla="*/ 4625788 h 5013063"/>
                <a:gd name="connsiteX72" fmla="*/ 52249 w 7410480"/>
                <a:gd name="connsiteY72" fmla="*/ 4141694 h 5013063"/>
                <a:gd name="connsiteX73" fmla="*/ 63007 w 7410480"/>
                <a:gd name="connsiteY73" fmla="*/ 3786691 h 5013063"/>
                <a:gd name="connsiteX74" fmla="*/ 73765 w 7410480"/>
                <a:gd name="connsiteY74" fmla="*/ 3732903 h 5013063"/>
                <a:gd name="connsiteX75" fmla="*/ 63007 w 7410480"/>
                <a:gd name="connsiteY75" fmla="*/ 3119717 h 5013063"/>
                <a:gd name="connsiteX76" fmla="*/ 41492 w 7410480"/>
                <a:gd name="connsiteY76" fmla="*/ 2710927 h 5013063"/>
                <a:gd name="connsiteX77" fmla="*/ 52249 w 7410480"/>
                <a:gd name="connsiteY77" fmla="*/ 1323190 h 5013063"/>
                <a:gd name="connsiteX78" fmla="*/ 19976 w 7410480"/>
                <a:gd name="connsiteY78" fmla="*/ 1021976 h 5013063"/>
                <a:gd name="connsiteX79" fmla="*/ 19976 w 7410480"/>
                <a:gd name="connsiteY79" fmla="*/ 473336 h 5013063"/>
                <a:gd name="connsiteX80" fmla="*/ 19976 w 7410480"/>
                <a:gd name="connsiteY8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514828 w 7410480"/>
                <a:gd name="connsiteY65" fmla="*/ 4894729 h 5013063"/>
                <a:gd name="connsiteX66" fmla="*/ 536344 w 7410480"/>
                <a:gd name="connsiteY66" fmla="*/ 4980790 h 5013063"/>
                <a:gd name="connsiteX67" fmla="*/ 288917 w 7410480"/>
                <a:gd name="connsiteY67" fmla="*/ 4959275 h 5013063"/>
                <a:gd name="connsiteX68" fmla="*/ 63007 w 7410480"/>
                <a:gd name="connsiteY68" fmla="*/ 4970033 h 5013063"/>
                <a:gd name="connsiteX69" fmla="*/ 52249 w 7410480"/>
                <a:gd name="connsiteY69" fmla="*/ 4937760 h 5013063"/>
                <a:gd name="connsiteX70" fmla="*/ 41492 w 7410480"/>
                <a:gd name="connsiteY70" fmla="*/ 4883971 h 5013063"/>
                <a:gd name="connsiteX71" fmla="*/ 30734 w 7410480"/>
                <a:gd name="connsiteY71" fmla="*/ 4625788 h 5013063"/>
                <a:gd name="connsiteX72" fmla="*/ 52249 w 7410480"/>
                <a:gd name="connsiteY72" fmla="*/ 4141694 h 5013063"/>
                <a:gd name="connsiteX73" fmla="*/ 63007 w 7410480"/>
                <a:gd name="connsiteY73" fmla="*/ 3786691 h 5013063"/>
                <a:gd name="connsiteX74" fmla="*/ 73765 w 7410480"/>
                <a:gd name="connsiteY74" fmla="*/ 3732903 h 5013063"/>
                <a:gd name="connsiteX75" fmla="*/ 63007 w 7410480"/>
                <a:gd name="connsiteY75" fmla="*/ 3119717 h 5013063"/>
                <a:gd name="connsiteX76" fmla="*/ 41492 w 7410480"/>
                <a:gd name="connsiteY76" fmla="*/ 2710927 h 5013063"/>
                <a:gd name="connsiteX77" fmla="*/ 52249 w 7410480"/>
                <a:gd name="connsiteY77" fmla="*/ 1323190 h 5013063"/>
                <a:gd name="connsiteX78" fmla="*/ 19976 w 7410480"/>
                <a:gd name="connsiteY78" fmla="*/ 1021976 h 5013063"/>
                <a:gd name="connsiteX79" fmla="*/ 19976 w 7410480"/>
                <a:gd name="connsiteY79" fmla="*/ 473336 h 5013063"/>
                <a:gd name="connsiteX80" fmla="*/ 19976 w 7410480"/>
                <a:gd name="connsiteY8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697708 w 7410480"/>
                <a:gd name="connsiteY65" fmla="*/ 4991548 h 5013063"/>
                <a:gd name="connsiteX66" fmla="*/ 536344 w 7410480"/>
                <a:gd name="connsiteY66" fmla="*/ 4980790 h 5013063"/>
                <a:gd name="connsiteX67" fmla="*/ 288917 w 7410480"/>
                <a:gd name="connsiteY67" fmla="*/ 4959275 h 5013063"/>
                <a:gd name="connsiteX68" fmla="*/ 63007 w 7410480"/>
                <a:gd name="connsiteY68" fmla="*/ 4970033 h 5013063"/>
                <a:gd name="connsiteX69" fmla="*/ 52249 w 7410480"/>
                <a:gd name="connsiteY69" fmla="*/ 4937760 h 5013063"/>
                <a:gd name="connsiteX70" fmla="*/ 41492 w 7410480"/>
                <a:gd name="connsiteY70" fmla="*/ 4883971 h 5013063"/>
                <a:gd name="connsiteX71" fmla="*/ 30734 w 7410480"/>
                <a:gd name="connsiteY71" fmla="*/ 4625788 h 5013063"/>
                <a:gd name="connsiteX72" fmla="*/ 52249 w 7410480"/>
                <a:gd name="connsiteY72" fmla="*/ 4141694 h 5013063"/>
                <a:gd name="connsiteX73" fmla="*/ 63007 w 7410480"/>
                <a:gd name="connsiteY73" fmla="*/ 3786691 h 5013063"/>
                <a:gd name="connsiteX74" fmla="*/ 73765 w 7410480"/>
                <a:gd name="connsiteY74" fmla="*/ 3732903 h 5013063"/>
                <a:gd name="connsiteX75" fmla="*/ 63007 w 7410480"/>
                <a:gd name="connsiteY75" fmla="*/ 3119717 h 5013063"/>
                <a:gd name="connsiteX76" fmla="*/ 41492 w 7410480"/>
                <a:gd name="connsiteY76" fmla="*/ 2710927 h 5013063"/>
                <a:gd name="connsiteX77" fmla="*/ 52249 w 7410480"/>
                <a:gd name="connsiteY77" fmla="*/ 1323190 h 5013063"/>
                <a:gd name="connsiteX78" fmla="*/ 19976 w 7410480"/>
                <a:gd name="connsiteY78" fmla="*/ 1021976 h 5013063"/>
                <a:gd name="connsiteX79" fmla="*/ 19976 w 7410480"/>
                <a:gd name="connsiteY79" fmla="*/ 473336 h 5013063"/>
                <a:gd name="connsiteX80" fmla="*/ 19976 w 7410480"/>
                <a:gd name="connsiteY8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536344 w 7410480"/>
                <a:gd name="connsiteY65" fmla="*/ 4980790 h 5013063"/>
                <a:gd name="connsiteX66" fmla="*/ 288917 w 7410480"/>
                <a:gd name="connsiteY66" fmla="*/ 4959275 h 5013063"/>
                <a:gd name="connsiteX67" fmla="*/ 63007 w 7410480"/>
                <a:gd name="connsiteY67" fmla="*/ 4970033 h 5013063"/>
                <a:gd name="connsiteX68" fmla="*/ 52249 w 7410480"/>
                <a:gd name="connsiteY68" fmla="*/ 4937760 h 5013063"/>
                <a:gd name="connsiteX69" fmla="*/ 41492 w 7410480"/>
                <a:gd name="connsiteY69" fmla="*/ 4883971 h 5013063"/>
                <a:gd name="connsiteX70" fmla="*/ 30734 w 7410480"/>
                <a:gd name="connsiteY70" fmla="*/ 4625788 h 5013063"/>
                <a:gd name="connsiteX71" fmla="*/ 52249 w 7410480"/>
                <a:gd name="connsiteY71" fmla="*/ 4141694 h 5013063"/>
                <a:gd name="connsiteX72" fmla="*/ 63007 w 7410480"/>
                <a:gd name="connsiteY72" fmla="*/ 3786691 h 5013063"/>
                <a:gd name="connsiteX73" fmla="*/ 73765 w 7410480"/>
                <a:gd name="connsiteY73" fmla="*/ 3732903 h 5013063"/>
                <a:gd name="connsiteX74" fmla="*/ 63007 w 7410480"/>
                <a:gd name="connsiteY74" fmla="*/ 3119717 h 5013063"/>
                <a:gd name="connsiteX75" fmla="*/ 41492 w 7410480"/>
                <a:gd name="connsiteY75" fmla="*/ 2710927 h 5013063"/>
                <a:gd name="connsiteX76" fmla="*/ 52249 w 7410480"/>
                <a:gd name="connsiteY76" fmla="*/ 1323190 h 5013063"/>
                <a:gd name="connsiteX77" fmla="*/ 19976 w 7410480"/>
                <a:gd name="connsiteY77" fmla="*/ 1021976 h 5013063"/>
                <a:gd name="connsiteX78" fmla="*/ 19976 w 7410480"/>
                <a:gd name="connsiteY78" fmla="*/ 473336 h 5013063"/>
                <a:gd name="connsiteX79" fmla="*/ 19976 w 7410480"/>
                <a:gd name="connsiteY79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36344 w 7410480"/>
                <a:gd name="connsiteY64" fmla="*/ 4980790 h 5013063"/>
                <a:gd name="connsiteX65" fmla="*/ 288917 w 7410480"/>
                <a:gd name="connsiteY65" fmla="*/ 4959275 h 5013063"/>
                <a:gd name="connsiteX66" fmla="*/ 63007 w 7410480"/>
                <a:gd name="connsiteY66" fmla="*/ 4970033 h 5013063"/>
                <a:gd name="connsiteX67" fmla="*/ 52249 w 7410480"/>
                <a:gd name="connsiteY67" fmla="*/ 4937760 h 5013063"/>
                <a:gd name="connsiteX68" fmla="*/ 41492 w 7410480"/>
                <a:gd name="connsiteY68" fmla="*/ 4883971 h 5013063"/>
                <a:gd name="connsiteX69" fmla="*/ 30734 w 7410480"/>
                <a:gd name="connsiteY69" fmla="*/ 4625788 h 5013063"/>
                <a:gd name="connsiteX70" fmla="*/ 52249 w 7410480"/>
                <a:gd name="connsiteY70" fmla="*/ 4141694 h 5013063"/>
                <a:gd name="connsiteX71" fmla="*/ 63007 w 7410480"/>
                <a:gd name="connsiteY71" fmla="*/ 3786691 h 5013063"/>
                <a:gd name="connsiteX72" fmla="*/ 73765 w 7410480"/>
                <a:gd name="connsiteY72" fmla="*/ 3732903 h 5013063"/>
                <a:gd name="connsiteX73" fmla="*/ 63007 w 7410480"/>
                <a:gd name="connsiteY73" fmla="*/ 3119717 h 5013063"/>
                <a:gd name="connsiteX74" fmla="*/ 41492 w 7410480"/>
                <a:gd name="connsiteY74" fmla="*/ 2710927 h 5013063"/>
                <a:gd name="connsiteX75" fmla="*/ 52249 w 7410480"/>
                <a:gd name="connsiteY75" fmla="*/ 1323190 h 5013063"/>
                <a:gd name="connsiteX76" fmla="*/ 19976 w 7410480"/>
                <a:gd name="connsiteY76" fmla="*/ 1021976 h 5013063"/>
                <a:gd name="connsiteX77" fmla="*/ 19976 w 7410480"/>
                <a:gd name="connsiteY77" fmla="*/ 473336 h 5013063"/>
                <a:gd name="connsiteX78" fmla="*/ 19976 w 7410480"/>
                <a:gd name="connsiteY78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536344 w 7410480"/>
                <a:gd name="connsiteY63" fmla="*/ 4980790 h 5013063"/>
                <a:gd name="connsiteX64" fmla="*/ 288917 w 7410480"/>
                <a:gd name="connsiteY64" fmla="*/ 4959275 h 5013063"/>
                <a:gd name="connsiteX65" fmla="*/ 63007 w 7410480"/>
                <a:gd name="connsiteY65" fmla="*/ 4970033 h 5013063"/>
                <a:gd name="connsiteX66" fmla="*/ 52249 w 7410480"/>
                <a:gd name="connsiteY66" fmla="*/ 4937760 h 5013063"/>
                <a:gd name="connsiteX67" fmla="*/ 41492 w 7410480"/>
                <a:gd name="connsiteY67" fmla="*/ 4883971 h 5013063"/>
                <a:gd name="connsiteX68" fmla="*/ 30734 w 7410480"/>
                <a:gd name="connsiteY68" fmla="*/ 4625788 h 5013063"/>
                <a:gd name="connsiteX69" fmla="*/ 52249 w 7410480"/>
                <a:gd name="connsiteY69" fmla="*/ 4141694 h 5013063"/>
                <a:gd name="connsiteX70" fmla="*/ 63007 w 7410480"/>
                <a:gd name="connsiteY70" fmla="*/ 3786691 h 5013063"/>
                <a:gd name="connsiteX71" fmla="*/ 73765 w 7410480"/>
                <a:gd name="connsiteY71" fmla="*/ 3732903 h 5013063"/>
                <a:gd name="connsiteX72" fmla="*/ 63007 w 7410480"/>
                <a:gd name="connsiteY72" fmla="*/ 3119717 h 5013063"/>
                <a:gd name="connsiteX73" fmla="*/ 41492 w 7410480"/>
                <a:gd name="connsiteY73" fmla="*/ 2710927 h 5013063"/>
                <a:gd name="connsiteX74" fmla="*/ 52249 w 7410480"/>
                <a:gd name="connsiteY74" fmla="*/ 1323190 h 5013063"/>
                <a:gd name="connsiteX75" fmla="*/ 19976 w 7410480"/>
                <a:gd name="connsiteY75" fmla="*/ 1021976 h 5013063"/>
                <a:gd name="connsiteX76" fmla="*/ 19976 w 7410480"/>
                <a:gd name="connsiteY76" fmla="*/ 473336 h 5013063"/>
                <a:gd name="connsiteX77" fmla="*/ 19976 w 7410480"/>
                <a:gd name="connsiteY77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536344 w 7410480"/>
                <a:gd name="connsiteY62" fmla="*/ 4980790 h 5013063"/>
                <a:gd name="connsiteX63" fmla="*/ 288917 w 7410480"/>
                <a:gd name="connsiteY63" fmla="*/ 4959275 h 5013063"/>
                <a:gd name="connsiteX64" fmla="*/ 63007 w 7410480"/>
                <a:gd name="connsiteY64" fmla="*/ 4970033 h 5013063"/>
                <a:gd name="connsiteX65" fmla="*/ 52249 w 7410480"/>
                <a:gd name="connsiteY65" fmla="*/ 4937760 h 5013063"/>
                <a:gd name="connsiteX66" fmla="*/ 41492 w 7410480"/>
                <a:gd name="connsiteY66" fmla="*/ 4883971 h 5013063"/>
                <a:gd name="connsiteX67" fmla="*/ 30734 w 7410480"/>
                <a:gd name="connsiteY67" fmla="*/ 4625788 h 5013063"/>
                <a:gd name="connsiteX68" fmla="*/ 52249 w 7410480"/>
                <a:gd name="connsiteY68" fmla="*/ 4141694 h 5013063"/>
                <a:gd name="connsiteX69" fmla="*/ 63007 w 7410480"/>
                <a:gd name="connsiteY69" fmla="*/ 3786691 h 5013063"/>
                <a:gd name="connsiteX70" fmla="*/ 73765 w 7410480"/>
                <a:gd name="connsiteY70" fmla="*/ 3732903 h 5013063"/>
                <a:gd name="connsiteX71" fmla="*/ 63007 w 7410480"/>
                <a:gd name="connsiteY71" fmla="*/ 3119717 h 5013063"/>
                <a:gd name="connsiteX72" fmla="*/ 41492 w 7410480"/>
                <a:gd name="connsiteY72" fmla="*/ 2710927 h 5013063"/>
                <a:gd name="connsiteX73" fmla="*/ 52249 w 7410480"/>
                <a:gd name="connsiteY73" fmla="*/ 1323190 h 5013063"/>
                <a:gd name="connsiteX74" fmla="*/ 19976 w 7410480"/>
                <a:gd name="connsiteY74" fmla="*/ 1021976 h 5013063"/>
                <a:gd name="connsiteX75" fmla="*/ 19976 w 7410480"/>
                <a:gd name="connsiteY75" fmla="*/ 473336 h 5013063"/>
                <a:gd name="connsiteX76" fmla="*/ 19976 w 7410480"/>
                <a:gd name="connsiteY76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30150 w 7410480"/>
                <a:gd name="connsiteY48" fmla="*/ 4948517 h 5013063"/>
                <a:gd name="connsiteX49" fmla="*/ 3365605 w 7410480"/>
                <a:gd name="connsiteY49" fmla="*/ 4970033 h 5013063"/>
                <a:gd name="connsiteX50" fmla="*/ 3333332 w 7410480"/>
                <a:gd name="connsiteY50" fmla="*/ 4980790 h 5013063"/>
                <a:gd name="connsiteX51" fmla="*/ 2827722 w 7410480"/>
                <a:gd name="connsiteY51" fmla="*/ 5002305 h 5013063"/>
                <a:gd name="connsiteX52" fmla="*/ 2763176 w 7410480"/>
                <a:gd name="connsiteY52" fmla="*/ 5013063 h 5013063"/>
                <a:gd name="connsiteX53" fmla="*/ 2397416 w 7410480"/>
                <a:gd name="connsiteY53" fmla="*/ 5002305 h 5013063"/>
                <a:gd name="connsiteX54" fmla="*/ 2300597 w 7410480"/>
                <a:gd name="connsiteY54" fmla="*/ 4980790 h 5013063"/>
                <a:gd name="connsiteX55" fmla="*/ 2171506 w 7410480"/>
                <a:gd name="connsiteY55" fmla="*/ 4937760 h 5013063"/>
                <a:gd name="connsiteX56" fmla="*/ 1924080 w 7410480"/>
                <a:gd name="connsiteY56" fmla="*/ 4948517 h 5013063"/>
                <a:gd name="connsiteX57" fmla="*/ 1870292 w 7410480"/>
                <a:gd name="connsiteY57" fmla="*/ 4959275 h 5013063"/>
                <a:gd name="connsiteX58" fmla="*/ 1676654 w 7410480"/>
                <a:gd name="connsiteY58" fmla="*/ 4980790 h 5013063"/>
                <a:gd name="connsiteX59" fmla="*/ 1203317 w 7410480"/>
                <a:gd name="connsiteY59" fmla="*/ 4959275 h 5013063"/>
                <a:gd name="connsiteX60" fmla="*/ 1117256 w 7410480"/>
                <a:gd name="connsiteY60" fmla="*/ 4948517 h 5013063"/>
                <a:gd name="connsiteX61" fmla="*/ 536344 w 7410480"/>
                <a:gd name="connsiteY61" fmla="*/ 4980790 h 5013063"/>
                <a:gd name="connsiteX62" fmla="*/ 288917 w 7410480"/>
                <a:gd name="connsiteY62" fmla="*/ 4959275 h 5013063"/>
                <a:gd name="connsiteX63" fmla="*/ 63007 w 7410480"/>
                <a:gd name="connsiteY63" fmla="*/ 4970033 h 5013063"/>
                <a:gd name="connsiteX64" fmla="*/ 52249 w 7410480"/>
                <a:gd name="connsiteY64" fmla="*/ 4937760 h 5013063"/>
                <a:gd name="connsiteX65" fmla="*/ 41492 w 7410480"/>
                <a:gd name="connsiteY65" fmla="*/ 4883971 h 5013063"/>
                <a:gd name="connsiteX66" fmla="*/ 30734 w 7410480"/>
                <a:gd name="connsiteY66" fmla="*/ 4625788 h 5013063"/>
                <a:gd name="connsiteX67" fmla="*/ 52249 w 7410480"/>
                <a:gd name="connsiteY67" fmla="*/ 4141694 h 5013063"/>
                <a:gd name="connsiteX68" fmla="*/ 63007 w 7410480"/>
                <a:gd name="connsiteY68" fmla="*/ 3786691 h 5013063"/>
                <a:gd name="connsiteX69" fmla="*/ 73765 w 7410480"/>
                <a:gd name="connsiteY69" fmla="*/ 3732903 h 5013063"/>
                <a:gd name="connsiteX70" fmla="*/ 63007 w 7410480"/>
                <a:gd name="connsiteY70" fmla="*/ 3119717 h 5013063"/>
                <a:gd name="connsiteX71" fmla="*/ 41492 w 7410480"/>
                <a:gd name="connsiteY71" fmla="*/ 2710927 h 5013063"/>
                <a:gd name="connsiteX72" fmla="*/ 52249 w 7410480"/>
                <a:gd name="connsiteY72" fmla="*/ 1323190 h 5013063"/>
                <a:gd name="connsiteX73" fmla="*/ 19976 w 7410480"/>
                <a:gd name="connsiteY73" fmla="*/ 1021976 h 5013063"/>
                <a:gd name="connsiteX74" fmla="*/ 19976 w 7410480"/>
                <a:gd name="connsiteY74" fmla="*/ 473336 h 5013063"/>
                <a:gd name="connsiteX75" fmla="*/ 19976 w 7410480"/>
                <a:gd name="connsiteY75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430150 w 7410480"/>
                <a:gd name="connsiteY47" fmla="*/ 4948517 h 5013063"/>
                <a:gd name="connsiteX48" fmla="*/ 3365605 w 7410480"/>
                <a:gd name="connsiteY48" fmla="*/ 4970033 h 5013063"/>
                <a:gd name="connsiteX49" fmla="*/ 3333332 w 7410480"/>
                <a:gd name="connsiteY49" fmla="*/ 4980790 h 5013063"/>
                <a:gd name="connsiteX50" fmla="*/ 2827722 w 7410480"/>
                <a:gd name="connsiteY50" fmla="*/ 5002305 h 5013063"/>
                <a:gd name="connsiteX51" fmla="*/ 2763176 w 7410480"/>
                <a:gd name="connsiteY51" fmla="*/ 5013063 h 5013063"/>
                <a:gd name="connsiteX52" fmla="*/ 2397416 w 7410480"/>
                <a:gd name="connsiteY52" fmla="*/ 5002305 h 5013063"/>
                <a:gd name="connsiteX53" fmla="*/ 2300597 w 7410480"/>
                <a:gd name="connsiteY53" fmla="*/ 4980790 h 5013063"/>
                <a:gd name="connsiteX54" fmla="*/ 2171506 w 7410480"/>
                <a:gd name="connsiteY54" fmla="*/ 4937760 h 5013063"/>
                <a:gd name="connsiteX55" fmla="*/ 1924080 w 7410480"/>
                <a:gd name="connsiteY55" fmla="*/ 4948517 h 5013063"/>
                <a:gd name="connsiteX56" fmla="*/ 1870292 w 7410480"/>
                <a:gd name="connsiteY56" fmla="*/ 4959275 h 5013063"/>
                <a:gd name="connsiteX57" fmla="*/ 1676654 w 7410480"/>
                <a:gd name="connsiteY57" fmla="*/ 4980790 h 5013063"/>
                <a:gd name="connsiteX58" fmla="*/ 1203317 w 7410480"/>
                <a:gd name="connsiteY58" fmla="*/ 4959275 h 5013063"/>
                <a:gd name="connsiteX59" fmla="*/ 1117256 w 7410480"/>
                <a:gd name="connsiteY59" fmla="*/ 4948517 h 5013063"/>
                <a:gd name="connsiteX60" fmla="*/ 536344 w 7410480"/>
                <a:gd name="connsiteY60" fmla="*/ 4980790 h 5013063"/>
                <a:gd name="connsiteX61" fmla="*/ 288917 w 7410480"/>
                <a:gd name="connsiteY61" fmla="*/ 4959275 h 5013063"/>
                <a:gd name="connsiteX62" fmla="*/ 63007 w 7410480"/>
                <a:gd name="connsiteY62" fmla="*/ 4970033 h 5013063"/>
                <a:gd name="connsiteX63" fmla="*/ 52249 w 7410480"/>
                <a:gd name="connsiteY63" fmla="*/ 4937760 h 5013063"/>
                <a:gd name="connsiteX64" fmla="*/ 41492 w 7410480"/>
                <a:gd name="connsiteY64" fmla="*/ 4883971 h 5013063"/>
                <a:gd name="connsiteX65" fmla="*/ 30734 w 7410480"/>
                <a:gd name="connsiteY65" fmla="*/ 4625788 h 5013063"/>
                <a:gd name="connsiteX66" fmla="*/ 52249 w 7410480"/>
                <a:gd name="connsiteY66" fmla="*/ 4141694 h 5013063"/>
                <a:gd name="connsiteX67" fmla="*/ 63007 w 7410480"/>
                <a:gd name="connsiteY67" fmla="*/ 3786691 h 5013063"/>
                <a:gd name="connsiteX68" fmla="*/ 73765 w 7410480"/>
                <a:gd name="connsiteY68" fmla="*/ 3732903 h 5013063"/>
                <a:gd name="connsiteX69" fmla="*/ 63007 w 7410480"/>
                <a:gd name="connsiteY69" fmla="*/ 3119717 h 5013063"/>
                <a:gd name="connsiteX70" fmla="*/ 41492 w 7410480"/>
                <a:gd name="connsiteY70" fmla="*/ 2710927 h 5013063"/>
                <a:gd name="connsiteX71" fmla="*/ 52249 w 7410480"/>
                <a:gd name="connsiteY71" fmla="*/ 1323190 h 5013063"/>
                <a:gd name="connsiteX72" fmla="*/ 19976 w 7410480"/>
                <a:gd name="connsiteY72" fmla="*/ 1021976 h 5013063"/>
                <a:gd name="connsiteX73" fmla="*/ 19976 w 7410480"/>
                <a:gd name="connsiteY73" fmla="*/ 473336 h 5013063"/>
                <a:gd name="connsiteX74" fmla="*/ 19976 w 7410480"/>
                <a:gd name="connsiteY74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291685 w 7410480"/>
                <a:gd name="connsiteY36" fmla="*/ 4970033 h 5013063"/>
                <a:gd name="connsiteX37" fmla="*/ 6205623 w 7410480"/>
                <a:gd name="connsiteY37" fmla="*/ 4991548 h 5013063"/>
                <a:gd name="connsiteX38" fmla="*/ 5796833 w 7410480"/>
                <a:gd name="connsiteY38" fmla="*/ 4980790 h 5013063"/>
                <a:gd name="connsiteX39" fmla="*/ 5743045 w 7410480"/>
                <a:gd name="connsiteY39" fmla="*/ 5002305 h 5013063"/>
                <a:gd name="connsiteX40" fmla="*/ 5700014 w 7410480"/>
                <a:gd name="connsiteY40" fmla="*/ 5013063 h 5013063"/>
                <a:gd name="connsiteX41" fmla="*/ 5119101 w 7410480"/>
                <a:gd name="connsiteY41" fmla="*/ 4991548 h 5013063"/>
                <a:gd name="connsiteX42" fmla="*/ 4860917 w 7410480"/>
                <a:gd name="connsiteY42" fmla="*/ 4980790 h 5013063"/>
                <a:gd name="connsiteX43" fmla="*/ 3817426 w 7410480"/>
                <a:gd name="connsiteY43" fmla="*/ 4970033 h 5013063"/>
                <a:gd name="connsiteX44" fmla="*/ 3720607 w 7410480"/>
                <a:gd name="connsiteY44" fmla="*/ 4959275 h 5013063"/>
                <a:gd name="connsiteX45" fmla="*/ 3656061 w 7410480"/>
                <a:gd name="connsiteY45" fmla="*/ 4937760 h 5013063"/>
                <a:gd name="connsiteX46" fmla="*/ 3430150 w 7410480"/>
                <a:gd name="connsiteY46" fmla="*/ 4948517 h 5013063"/>
                <a:gd name="connsiteX47" fmla="*/ 3365605 w 7410480"/>
                <a:gd name="connsiteY47" fmla="*/ 4970033 h 5013063"/>
                <a:gd name="connsiteX48" fmla="*/ 3333332 w 7410480"/>
                <a:gd name="connsiteY48" fmla="*/ 4980790 h 5013063"/>
                <a:gd name="connsiteX49" fmla="*/ 2827722 w 7410480"/>
                <a:gd name="connsiteY49" fmla="*/ 5002305 h 5013063"/>
                <a:gd name="connsiteX50" fmla="*/ 2763176 w 7410480"/>
                <a:gd name="connsiteY50" fmla="*/ 5013063 h 5013063"/>
                <a:gd name="connsiteX51" fmla="*/ 2397416 w 7410480"/>
                <a:gd name="connsiteY51" fmla="*/ 5002305 h 5013063"/>
                <a:gd name="connsiteX52" fmla="*/ 2300597 w 7410480"/>
                <a:gd name="connsiteY52" fmla="*/ 4980790 h 5013063"/>
                <a:gd name="connsiteX53" fmla="*/ 2171506 w 7410480"/>
                <a:gd name="connsiteY53" fmla="*/ 4937760 h 5013063"/>
                <a:gd name="connsiteX54" fmla="*/ 1924080 w 7410480"/>
                <a:gd name="connsiteY54" fmla="*/ 4948517 h 5013063"/>
                <a:gd name="connsiteX55" fmla="*/ 1870292 w 7410480"/>
                <a:gd name="connsiteY55" fmla="*/ 4959275 h 5013063"/>
                <a:gd name="connsiteX56" fmla="*/ 1676654 w 7410480"/>
                <a:gd name="connsiteY56" fmla="*/ 4980790 h 5013063"/>
                <a:gd name="connsiteX57" fmla="*/ 1203317 w 7410480"/>
                <a:gd name="connsiteY57" fmla="*/ 4959275 h 5013063"/>
                <a:gd name="connsiteX58" fmla="*/ 1117256 w 7410480"/>
                <a:gd name="connsiteY58" fmla="*/ 4948517 h 5013063"/>
                <a:gd name="connsiteX59" fmla="*/ 536344 w 7410480"/>
                <a:gd name="connsiteY59" fmla="*/ 4980790 h 5013063"/>
                <a:gd name="connsiteX60" fmla="*/ 288917 w 7410480"/>
                <a:gd name="connsiteY60" fmla="*/ 4959275 h 5013063"/>
                <a:gd name="connsiteX61" fmla="*/ 63007 w 7410480"/>
                <a:gd name="connsiteY61" fmla="*/ 4970033 h 5013063"/>
                <a:gd name="connsiteX62" fmla="*/ 52249 w 7410480"/>
                <a:gd name="connsiteY62" fmla="*/ 4937760 h 5013063"/>
                <a:gd name="connsiteX63" fmla="*/ 41492 w 7410480"/>
                <a:gd name="connsiteY63" fmla="*/ 4883971 h 5013063"/>
                <a:gd name="connsiteX64" fmla="*/ 30734 w 7410480"/>
                <a:gd name="connsiteY64" fmla="*/ 4625788 h 5013063"/>
                <a:gd name="connsiteX65" fmla="*/ 52249 w 7410480"/>
                <a:gd name="connsiteY65" fmla="*/ 4141694 h 5013063"/>
                <a:gd name="connsiteX66" fmla="*/ 63007 w 7410480"/>
                <a:gd name="connsiteY66" fmla="*/ 3786691 h 5013063"/>
                <a:gd name="connsiteX67" fmla="*/ 73765 w 7410480"/>
                <a:gd name="connsiteY67" fmla="*/ 3732903 h 5013063"/>
                <a:gd name="connsiteX68" fmla="*/ 63007 w 7410480"/>
                <a:gd name="connsiteY68" fmla="*/ 3119717 h 5013063"/>
                <a:gd name="connsiteX69" fmla="*/ 41492 w 7410480"/>
                <a:gd name="connsiteY69" fmla="*/ 2710927 h 5013063"/>
                <a:gd name="connsiteX70" fmla="*/ 52249 w 7410480"/>
                <a:gd name="connsiteY70" fmla="*/ 1323190 h 5013063"/>
                <a:gd name="connsiteX71" fmla="*/ 19976 w 7410480"/>
                <a:gd name="connsiteY71" fmla="*/ 1021976 h 5013063"/>
                <a:gd name="connsiteX72" fmla="*/ 19976 w 7410480"/>
                <a:gd name="connsiteY72" fmla="*/ 473336 h 5013063"/>
                <a:gd name="connsiteX73" fmla="*/ 19976 w 7410480"/>
                <a:gd name="connsiteY73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291685 w 7410480"/>
                <a:gd name="connsiteY35" fmla="*/ 4970033 h 5013063"/>
                <a:gd name="connsiteX36" fmla="*/ 6205623 w 7410480"/>
                <a:gd name="connsiteY36" fmla="*/ 4991548 h 5013063"/>
                <a:gd name="connsiteX37" fmla="*/ 5796833 w 7410480"/>
                <a:gd name="connsiteY37" fmla="*/ 4980790 h 5013063"/>
                <a:gd name="connsiteX38" fmla="*/ 5743045 w 7410480"/>
                <a:gd name="connsiteY38" fmla="*/ 5002305 h 5013063"/>
                <a:gd name="connsiteX39" fmla="*/ 5700014 w 7410480"/>
                <a:gd name="connsiteY39" fmla="*/ 5013063 h 5013063"/>
                <a:gd name="connsiteX40" fmla="*/ 5119101 w 7410480"/>
                <a:gd name="connsiteY40" fmla="*/ 4991548 h 5013063"/>
                <a:gd name="connsiteX41" fmla="*/ 4860917 w 7410480"/>
                <a:gd name="connsiteY41" fmla="*/ 4980790 h 5013063"/>
                <a:gd name="connsiteX42" fmla="*/ 3817426 w 7410480"/>
                <a:gd name="connsiteY42" fmla="*/ 4970033 h 5013063"/>
                <a:gd name="connsiteX43" fmla="*/ 3720607 w 7410480"/>
                <a:gd name="connsiteY43" fmla="*/ 4959275 h 5013063"/>
                <a:gd name="connsiteX44" fmla="*/ 3656061 w 7410480"/>
                <a:gd name="connsiteY44" fmla="*/ 4937760 h 5013063"/>
                <a:gd name="connsiteX45" fmla="*/ 3430150 w 7410480"/>
                <a:gd name="connsiteY45" fmla="*/ 4948517 h 5013063"/>
                <a:gd name="connsiteX46" fmla="*/ 3365605 w 7410480"/>
                <a:gd name="connsiteY46" fmla="*/ 4970033 h 5013063"/>
                <a:gd name="connsiteX47" fmla="*/ 3333332 w 7410480"/>
                <a:gd name="connsiteY47" fmla="*/ 4980790 h 5013063"/>
                <a:gd name="connsiteX48" fmla="*/ 2827722 w 7410480"/>
                <a:gd name="connsiteY48" fmla="*/ 5002305 h 5013063"/>
                <a:gd name="connsiteX49" fmla="*/ 2763176 w 7410480"/>
                <a:gd name="connsiteY49" fmla="*/ 5013063 h 5013063"/>
                <a:gd name="connsiteX50" fmla="*/ 2397416 w 7410480"/>
                <a:gd name="connsiteY50" fmla="*/ 5002305 h 5013063"/>
                <a:gd name="connsiteX51" fmla="*/ 2300597 w 7410480"/>
                <a:gd name="connsiteY51" fmla="*/ 4980790 h 5013063"/>
                <a:gd name="connsiteX52" fmla="*/ 2171506 w 7410480"/>
                <a:gd name="connsiteY52" fmla="*/ 4937760 h 5013063"/>
                <a:gd name="connsiteX53" fmla="*/ 1924080 w 7410480"/>
                <a:gd name="connsiteY53" fmla="*/ 4948517 h 5013063"/>
                <a:gd name="connsiteX54" fmla="*/ 1870292 w 7410480"/>
                <a:gd name="connsiteY54" fmla="*/ 4959275 h 5013063"/>
                <a:gd name="connsiteX55" fmla="*/ 1676654 w 7410480"/>
                <a:gd name="connsiteY55" fmla="*/ 4980790 h 5013063"/>
                <a:gd name="connsiteX56" fmla="*/ 1203317 w 7410480"/>
                <a:gd name="connsiteY56" fmla="*/ 4959275 h 5013063"/>
                <a:gd name="connsiteX57" fmla="*/ 1117256 w 7410480"/>
                <a:gd name="connsiteY57" fmla="*/ 4948517 h 5013063"/>
                <a:gd name="connsiteX58" fmla="*/ 536344 w 7410480"/>
                <a:gd name="connsiteY58" fmla="*/ 4980790 h 5013063"/>
                <a:gd name="connsiteX59" fmla="*/ 288917 w 7410480"/>
                <a:gd name="connsiteY59" fmla="*/ 4959275 h 5013063"/>
                <a:gd name="connsiteX60" fmla="*/ 63007 w 7410480"/>
                <a:gd name="connsiteY60" fmla="*/ 4970033 h 5013063"/>
                <a:gd name="connsiteX61" fmla="*/ 52249 w 7410480"/>
                <a:gd name="connsiteY61" fmla="*/ 4937760 h 5013063"/>
                <a:gd name="connsiteX62" fmla="*/ 41492 w 7410480"/>
                <a:gd name="connsiteY62" fmla="*/ 4883971 h 5013063"/>
                <a:gd name="connsiteX63" fmla="*/ 30734 w 7410480"/>
                <a:gd name="connsiteY63" fmla="*/ 4625788 h 5013063"/>
                <a:gd name="connsiteX64" fmla="*/ 52249 w 7410480"/>
                <a:gd name="connsiteY64" fmla="*/ 4141694 h 5013063"/>
                <a:gd name="connsiteX65" fmla="*/ 63007 w 7410480"/>
                <a:gd name="connsiteY65" fmla="*/ 3786691 h 5013063"/>
                <a:gd name="connsiteX66" fmla="*/ 73765 w 7410480"/>
                <a:gd name="connsiteY66" fmla="*/ 3732903 h 5013063"/>
                <a:gd name="connsiteX67" fmla="*/ 63007 w 7410480"/>
                <a:gd name="connsiteY67" fmla="*/ 3119717 h 5013063"/>
                <a:gd name="connsiteX68" fmla="*/ 41492 w 7410480"/>
                <a:gd name="connsiteY68" fmla="*/ 2710927 h 5013063"/>
                <a:gd name="connsiteX69" fmla="*/ 52249 w 7410480"/>
                <a:gd name="connsiteY69" fmla="*/ 1323190 h 5013063"/>
                <a:gd name="connsiteX70" fmla="*/ 19976 w 7410480"/>
                <a:gd name="connsiteY70" fmla="*/ 1021976 h 5013063"/>
                <a:gd name="connsiteX71" fmla="*/ 19976 w 7410480"/>
                <a:gd name="connsiteY71" fmla="*/ 473336 h 5013063"/>
                <a:gd name="connsiteX72" fmla="*/ 19976 w 7410480"/>
                <a:gd name="connsiteY72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291685 w 7410480"/>
                <a:gd name="connsiteY34" fmla="*/ 4970033 h 5013063"/>
                <a:gd name="connsiteX35" fmla="*/ 6205623 w 7410480"/>
                <a:gd name="connsiteY35" fmla="*/ 4991548 h 5013063"/>
                <a:gd name="connsiteX36" fmla="*/ 5796833 w 7410480"/>
                <a:gd name="connsiteY36" fmla="*/ 4980790 h 5013063"/>
                <a:gd name="connsiteX37" fmla="*/ 5743045 w 7410480"/>
                <a:gd name="connsiteY37" fmla="*/ 5002305 h 5013063"/>
                <a:gd name="connsiteX38" fmla="*/ 5700014 w 7410480"/>
                <a:gd name="connsiteY38" fmla="*/ 5013063 h 5013063"/>
                <a:gd name="connsiteX39" fmla="*/ 5119101 w 7410480"/>
                <a:gd name="connsiteY39" fmla="*/ 4991548 h 5013063"/>
                <a:gd name="connsiteX40" fmla="*/ 4860917 w 7410480"/>
                <a:gd name="connsiteY40" fmla="*/ 4980790 h 5013063"/>
                <a:gd name="connsiteX41" fmla="*/ 3817426 w 7410480"/>
                <a:gd name="connsiteY41" fmla="*/ 4970033 h 5013063"/>
                <a:gd name="connsiteX42" fmla="*/ 3720607 w 7410480"/>
                <a:gd name="connsiteY42" fmla="*/ 4959275 h 5013063"/>
                <a:gd name="connsiteX43" fmla="*/ 3656061 w 7410480"/>
                <a:gd name="connsiteY43" fmla="*/ 4937760 h 5013063"/>
                <a:gd name="connsiteX44" fmla="*/ 3430150 w 7410480"/>
                <a:gd name="connsiteY44" fmla="*/ 4948517 h 5013063"/>
                <a:gd name="connsiteX45" fmla="*/ 3365605 w 7410480"/>
                <a:gd name="connsiteY45" fmla="*/ 4970033 h 5013063"/>
                <a:gd name="connsiteX46" fmla="*/ 3333332 w 7410480"/>
                <a:gd name="connsiteY46" fmla="*/ 4980790 h 5013063"/>
                <a:gd name="connsiteX47" fmla="*/ 2827722 w 7410480"/>
                <a:gd name="connsiteY47" fmla="*/ 5002305 h 5013063"/>
                <a:gd name="connsiteX48" fmla="*/ 2763176 w 7410480"/>
                <a:gd name="connsiteY48" fmla="*/ 5013063 h 5013063"/>
                <a:gd name="connsiteX49" fmla="*/ 2397416 w 7410480"/>
                <a:gd name="connsiteY49" fmla="*/ 5002305 h 5013063"/>
                <a:gd name="connsiteX50" fmla="*/ 2300597 w 7410480"/>
                <a:gd name="connsiteY50" fmla="*/ 4980790 h 5013063"/>
                <a:gd name="connsiteX51" fmla="*/ 2171506 w 7410480"/>
                <a:gd name="connsiteY51" fmla="*/ 4937760 h 5013063"/>
                <a:gd name="connsiteX52" fmla="*/ 1924080 w 7410480"/>
                <a:gd name="connsiteY52" fmla="*/ 4948517 h 5013063"/>
                <a:gd name="connsiteX53" fmla="*/ 1870292 w 7410480"/>
                <a:gd name="connsiteY53" fmla="*/ 4959275 h 5013063"/>
                <a:gd name="connsiteX54" fmla="*/ 1676654 w 7410480"/>
                <a:gd name="connsiteY54" fmla="*/ 4980790 h 5013063"/>
                <a:gd name="connsiteX55" fmla="*/ 1203317 w 7410480"/>
                <a:gd name="connsiteY55" fmla="*/ 4959275 h 5013063"/>
                <a:gd name="connsiteX56" fmla="*/ 1117256 w 7410480"/>
                <a:gd name="connsiteY56" fmla="*/ 4948517 h 5013063"/>
                <a:gd name="connsiteX57" fmla="*/ 536344 w 7410480"/>
                <a:gd name="connsiteY57" fmla="*/ 4980790 h 5013063"/>
                <a:gd name="connsiteX58" fmla="*/ 288917 w 7410480"/>
                <a:gd name="connsiteY58" fmla="*/ 4959275 h 5013063"/>
                <a:gd name="connsiteX59" fmla="*/ 63007 w 7410480"/>
                <a:gd name="connsiteY59" fmla="*/ 4970033 h 5013063"/>
                <a:gd name="connsiteX60" fmla="*/ 52249 w 7410480"/>
                <a:gd name="connsiteY60" fmla="*/ 4937760 h 5013063"/>
                <a:gd name="connsiteX61" fmla="*/ 41492 w 7410480"/>
                <a:gd name="connsiteY61" fmla="*/ 4883971 h 5013063"/>
                <a:gd name="connsiteX62" fmla="*/ 30734 w 7410480"/>
                <a:gd name="connsiteY62" fmla="*/ 4625788 h 5013063"/>
                <a:gd name="connsiteX63" fmla="*/ 52249 w 7410480"/>
                <a:gd name="connsiteY63" fmla="*/ 4141694 h 5013063"/>
                <a:gd name="connsiteX64" fmla="*/ 63007 w 7410480"/>
                <a:gd name="connsiteY64" fmla="*/ 3786691 h 5013063"/>
                <a:gd name="connsiteX65" fmla="*/ 73765 w 7410480"/>
                <a:gd name="connsiteY65" fmla="*/ 3732903 h 5013063"/>
                <a:gd name="connsiteX66" fmla="*/ 63007 w 7410480"/>
                <a:gd name="connsiteY66" fmla="*/ 3119717 h 5013063"/>
                <a:gd name="connsiteX67" fmla="*/ 41492 w 7410480"/>
                <a:gd name="connsiteY67" fmla="*/ 2710927 h 5013063"/>
                <a:gd name="connsiteX68" fmla="*/ 52249 w 7410480"/>
                <a:gd name="connsiteY68" fmla="*/ 1323190 h 5013063"/>
                <a:gd name="connsiteX69" fmla="*/ 19976 w 7410480"/>
                <a:gd name="connsiteY69" fmla="*/ 1021976 h 5013063"/>
                <a:gd name="connsiteX70" fmla="*/ 19976 w 7410480"/>
                <a:gd name="connsiteY70" fmla="*/ 473336 h 5013063"/>
                <a:gd name="connsiteX71" fmla="*/ 19976 w 7410480"/>
                <a:gd name="connsiteY71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291685 w 7410480"/>
                <a:gd name="connsiteY34" fmla="*/ 4970033 h 5013063"/>
                <a:gd name="connsiteX35" fmla="*/ 6205623 w 7410480"/>
                <a:gd name="connsiteY35" fmla="*/ 4991548 h 5013063"/>
                <a:gd name="connsiteX36" fmla="*/ 5796833 w 7410480"/>
                <a:gd name="connsiteY36" fmla="*/ 4980790 h 5013063"/>
                <a:gd name="connsiteX37" fmla="*/ 5743045 w 7410480"/>
                <a:gd name="connsiteY37" fmla="*/ 5002305 h 5013063"/>
                <a:gd name="connsiteX38" fmla="*/ 5700014 w 7410480"/>
                <a:gd name="connsiteY38" fmla="*/ 5013063 h 5013063"/>
                <a:gd name="connsiteX39" fmla="*/ 5119101 w 7410480"/>
                <a:gd name="connsiteY39" fmla="*/ 4991548 h 5013063"/>
                <a:gd name="connsiteX40" fmla="*/ 4860917 w 7410480"/>
                <a:gd name="connsiteY40" fmla="*/ 4980790 h 5013063"/>
                <a:gd name="connsiteX41" fmla="*/ 3817426 w 7410480"/>
                <a:gd name="connsiteY41" fmla="*/ 4970033 h 5013063"/>
                <a:gd name="connsiteX42" fmla="*/ 3720607 w 7410480"/>
                <a:gd name="connsiteY42" fmla="*/ 4959275 h 5013063"/>
                <a:gd name="connsiteX43" fmla="*/ 3656061 w 7410480"/>
                <a:gd name="connsiteY43" fmla="*/ 4937760 h 5013063"/>
                <a:gd name="connsiteX44" fmla="*/ 3430150 w 7410480"/>
                <a:gd name="connsiteY44" fmla="*/ 4948517 h 5013063"/>
                <a:gd name="connsiteX45" fmla="*/ 3365605 w 7410480"/>
                <a:gd name="connsiteY45" fmla="*/ 4970033 h 5013063"/>
                <a:gd name="connsiteX46" fmla="*/ 3333332 w 7410480"/>
                <a:gd name="connsiteY46" fmla="*/ 4980790 h 5013063"/>
                <a:gd name="connsiteX47" fmla="*/ 2827722 w 7410480"/>
                <a:gd name="connsiteY47" fmla="*/ 5002305 h 5013063"/>
                <a:gd name="connsiteX48" fmla="*/ 2763176 w 7410480"/>
                <a:gd name="connsiteY48" fmla="*/ 5013063 h 5013063"/>
                <a:gd name="connsiteX49" fmla="*/ 2397416 w 7410480"/>
                <a:gd name="connsiteY49" fmla="*/ 5002305 h 5013063"/>
                <a:gd name="connsiteX50" fmla="*/ 2300597 w 7410480"/>
                <a:gd name="connsiteY50" fmla="*/ 4980790 h 5013063"/>
                <a:gd name="connsiteX51" fmla="*/ 2171506 w 7410480"/>
                <a:gd name="connsiteY51" fmla="*/ 4937760 h 5013063"/>
                <a:gd name="connsiteX52" fmla="*/ 1924080 w 7410480"/>
                <a:gd name="connsiteY52" fmla="*/ 4948517 h 5013063"/>
                <a:gd name="connsiteX53" fmla="*/ 1870292 w 7410480"/>
                <a:gd name="connsiteY53" fmla="*/ 4959275 h 5013063"/>
                <a:gd name="connsiteX54" fmla="*/ 1676654 w 7410480"/>
                <a:gd name="connsiteY54" fmla="*/ 4980790 h 5013063"/>
                <a:gd name="connsiteX55" fmla="*/ 1203317 w 7410480"/>
                <a:gd name="connsiteY55" fmla="*/ 4959275 h 5013063"/>
                <a:gd name="connsiteX56" fmla="*/ 536344 w 7410480"/>
                <a:gd name="connsiteY56" fmla="*/ 4980790 h 5013063"/>
                <a:gd name="connsiteX57" fmla="*/ 288917 w 7410480"/>
                <a:gd name="connsiteY57" fmla="*/ 4959275 h 5013063"/>
                <a:gd name="connsiteX58" fmla="*/ 63007 w 7410480"/>
                <a:gd name="connsiteY58" fmla="*/ 4970033 h 5013063"/>
                <a:gd name="connsiteX59" fmla="*/ 52249 w 7410480"/>
                <a:gd name="connsiteY59" fmla="*/ 4937760 h 5013063"/>
                <a:gd name="connsiteX60" fmla="*/ 41492 w 7410480"/>
                <a:gd name="connsiteY60" fmla="*/ 4883971 h 5013063"/>
                <a:gd name="connsiteX61" fmla="*/ 30734 w 7410480"/>
                <a:gd name="connsiteY61" fmla="*/ 4625788 h 5013063"/>
                <a:gd name="connsiteX62" fmla="*/ 52249 w 7410480"/>
                <a:gd name="connsiteY62" fmla="*/ 4141694 h 5013063"/>
                <a:gd name="connsiteX63" fmla="*/ 63007 w 7410480"/>
                <a:gd name="connsiteY63" fmla="*/ 3786691 h 5013063"/>
                <a:gd name="connsiteX64" fmla="*/ 73765 w 7410480"/>
                <a:gd name="connsiteY64" fmla="*/ 3732903 h 5013063"/>
                <a:gd name="connsiteX65" fmla="*/ 63007 w 7410480"/>
                <a:gd name="connsiteY65" fmla="*/ 3119717 h 5013063"/>
                <a:gd name="connsiteX66" fmla="*/ 41492 w 7410480"/>
                <a:gd name="connsiteY66" fmla="*/ 2710927 h 5013063"/>
                <a:gd name="connsiteX67" fmla="*/ 52249 w 7410480"/>
                <a:gd name="connsiteY67" fmla="*/ 1323190 h 5013063"/>
                <a:gd name="connsiteX68" fmla="*/ 19976 w 7410480"/>
                <a:gd name="connsiteY68" fmla="*/ 1021976 h 5013063"/>
                <a:gd name="connsiteX69" fmla="*/ 19976 w 7410480"/>
                <a:gd name="connsiteY69" fmla="*/ 473336 h 5013063"/>
                <a:gd name="connsiteX70" fmla="*/ 19976 w 7410480"/>
                <a:gd name="connsiteY7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291685 w 7410480"/>
                <a:gd name="connsiteY34" fmla="*/ 4970033 h 5013063"/>
                <a:gd name="connsiteX35" fmla="*/ 6205623 w 7410480"/>
                <a:gd name="connsiteY35" fmla="*/ 4991548 h 5013063"/>
                <a:gd name="connsiteX36" fmla="*/ 5796833 w 7410480"/>
                <a:gd name="connsiteY36" fmla="*/ 4980790 h 5013063"/>
                <a:gd name="connsiteX37" fmla="*/ 5743045 w 7410480"/>
                <a:gd name="connsiteY37" fmla="*/ 5002305 h 5013063"/>
                <a:gd name="connsiteX38" fmla="*/ 5700014 w 7410480"/>
                <a:gd name="connsiteY38" fmla="*/ 5013063 h 5013063"/>
                <a:gd name="connsiteX39" fmla="*/ 5119101 w 7410480"/>
                <a:gd name="connsiteY39" fmla="*/ 4991548 h 5013063"/>
                <a:gd name="connsiteX40" fmla="*/ 4860917 w 7410480"/>
                <a:gd name="connsiteY40" fmla="*/ 4980790 h 5013063"/>
                <a:gd name="connsiteX41" fmla="*/ 3817426 w 7410480"/>
                <a:gd name="connsiteY41" fmla="*/ 4970033 h 5013063"/>
                <a:gd name="connsiteX42" fmla="*/ 3720607 w 7410480"/>
                <a:gd name="connsiteY42" fmla="*/ 4959275 h 5013063"/>
                <a:gd name="connsiteX43" fmla="*/ 3656061 w 7410480"/>
                <a:gd name="connsiteY43" fmla="*/ 4937760 h 5013063"/>
                <a:gd name="connsiteX44" fmla="*/ 3430150 w 7410480"/>
                <a:gd name="connsiteY44" fmla="*/ 4948517 h 5013063"/>
                <a:gd name="connsiteX45" fmla="*/ 3365605 w 7410480"/>
                <a:gd name="connsiteY45" fmla="*/ 4970033 h 5013063"/>
                <a:gd name="connsiteX46" fmla="*/ 3333332 w 7410480"/>
                <a:gd name="connsiteY46" fmla="*/ 4980790 h 5013063"/>
                <a:gd name="connsiteX47" fmla="*/ 2827722 w 7410480"/>
                <a:gd name="connsiteY47" fmla="*/ 5002305 h 5013063"/>
                <a:gd name="connsiteX48" fmla="*/ 2763176 w 7410480"/>
                <a:gd name="connsiteY48" fmla="*/ 5013063 h 5013063"/>
                <a:gd name="connsiteX49" fmla="*/ 2397416 w 7410480"/>
                <a:gd name="connsiteY49" fmla="*/ 5002305 h 5013063"/>
                <a:gd name="connsiteX50" fmla="*/ 2300597 w 7410480"/>
                <a:gd name="connsiteY50" fmla="*/ 4980790 h 5013063"/>
                <a:gd name="connsiteX51" fmla="*/ 1924080 w 7410480"/>
                <a:gd name="connsiteY51" fmla="*/ 4948517 h 5013063"/>
                <a:gd name="connsiteX52" fmla="*/ 1870292 w 7410480"/>
                <a:gd name="connsiteY52" fmla="*/ 4959275 h 5013063"/>
                <a:gd name="connsiteX53" fmla="*/ 1676654 w 7410480"/>
                <a:gd name="connsiteY53" fmla="*/ 4980790 h 5013063"/>
                <a:gd name="connsiteX54" fmla="*/ 1203317 w 7410480"/>
                <a:gd name="connsiteY54" fmla="*/ 4959275 h 5013063"/>
                <a:gd name="connsiteX55" fmla="*/ 536344 w 7410480"/>
                <a:gd name="connsiteY55" fmla="*/ 4980790 h 5013063"/>
                <a:gd name="connsiteX56" fmla="*/ 288917 w 7410480"/>
                <a:gd name="connsiteY56" fmla="*/ 4959275 h 5013063"/>
                <a:gd name="connsiteX57" fmla="*/ 63007 w 7410480"/>
                <a:gd name="connsiteY57" fmla="*/ 4970033 h 5013063"/>
                <a:gd name="connsiteX58" fmla="*/ 52249 w 7410480"/>
                <a:gd name="connsiteY58" fmla="*/ 4937760 h 5013063"/>
                <a:gd name="connsiteX59" fmla="*/ 41492 w 7410480"/>
                <a:gd name="connsiteY59" fmla="*/ 4883971 h 5013063"/>
                <a:gd name="connsiteX60" fmla="*/ 30734 w 7410480"/>
                <a:gd name="connsiteY60" fmla="*/ 4625788 h 5013063"/>
                <a:gd name="connsiteX61" fmla="*/ 52249 w 7410480"/>
                <a:gd name="connsiteY61" fmla="*/ 4141694 h 5013063"/>
                <a:gd name="connsiteX62" fmla="*/ 63007 w 7410480"/>
                <a:gd name="connsiteY62" fmla="*/ 3786691 h 5013063"/>
                <a:gd name="connsiteX63" fmla="*/ 73765 w 7410480"/>
                <a:gd name="connsiteY63" fmla="*/ 3732903 h 5013063"/>
                <a:gd name="connsiteX64" fmla="*/ 63007 w 7410480"/>
                <a:gd name="connsiteY64" fmla="*/ 3119717 h 5013063"/>
                <a:gd name="connsiteX65" fmla="*/ 41492 w 7410480"/>
                <a:gd name="connsiteY65" fmla="*/ 2710927 h 5013063"/>
                <a:gd name="connsiteX66" fmla="*/ 52249 w 7410480"/>
                <a:gd name="connsiteY66" fmla="*/ 1323190 h 5013063"/>
                <a:gd name="connsiteX67" fmla="*/ 19976 w 7410480"/>
                <a:gd name="connsiteY67" fmla="*/ 1021976 h 5013063"/>
                <a:gd name="connsiteX68" fmla="*/ 19976 w 7410480"/>
                <a:gd name="connsiteY68" fmla="*/ 473336 h 5013063"/>
                <a:gd name="connsiteX69" fmla="*/ 19976 w 7410480"/>
                <a:gd name="connsiteY69" fmla="*/ 43030 h 5013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7410480" h="5013063">
                  <a:moveTo>
                    <a:pt x="19976" y="43030"/>
                  </a:moveTo>
                  <a:cubicBezTo>
                    <a:pt x="48663" y="-26895"/>
                    <a:pt x="134740" y="49964"/>
                    <a:pt x="192099" y="53788"/>
                  </a:cubicBezTo>
                  <a:cubicBezTo>
                    <a:pt x="242318" y="57136"/>
                    <a:pt x="292376" y="64545"/>
                    <a:pt x="342706" y="64545"/>
                  </a:cubicBezTo>
                  <a:cubicBezTo>
                    <a:pt x="371616" y="64545"/>
                    <a:pt x="399987" y="56529"/>
                    <a:pt x="428767" y="53788"/>
                  </a:cubicBezTo>
                  <a:cubicBezTo>
                    <a:pt x="475310" y="49355"/>
                    <a:pt x="522023" y="46913"/>
                    <a:pt x="568616" y="43030"/>
                  </a:cubicBezTo>
                  <a:cubicBezTo>
                    <a:pt x="803112" y="23489"/>
                    <a:pt x="562078" y="39619"/>
                    <a:pt x="869830" y="21515"/>
                  </a:cubicBezTo>
                  <a:cubicBezTo>
                    <a:pt x="937656" y="-1094"/>
                    <a:pt x="861625" y="18319"/>
                    <a:pt x="955892" y="21515"/>
                  </a:cubicBezTo>
                  <a:cubicBezTo>
                    <a:pt x="1149452" y="28077"/>
                    <a:pt x="1343167" y="28687"/>
                    <a:pt x="1536805" y="32273"/>
                  </a:cubicBezTo>
                  <a:cubicBezTo>
                    <a:pt x="1872361" y="50914"/>
                    <a:pt x="1639900" y="43385"/>
                    <a:pt x="2117717" y="32273"/>
                  </a:cubicBezTo>
                  <a:lnTo>
                    <a:pt x="2655600" y="21515"/>
                  </a:lnTo>
                  <a:cubicBezTo>
                    <a:pt x="2719394" y="15715"/>
                    <a:pt x="2881716" y="0"/>
                    <a:pt x="2935299" y="0"/>
                  </a:cubicBezTo>
                  <a:cubicBezTo>
                    <a:pt x="3189922" y="0"/>
                    <a:pt x="3444494" y="7171"/>
                    <a:pt x="3699092" y="10757"/>
                  </a:cubicBezTo>
                  <a:cubicBezTo>
                    <a:pt x="4108755" y="42271"/>
                    <a:pt x="3891808" y="29763"/>
                    <a:pt x="4699553" y="10757"/>
                  </a:cubicBezTo>
                  <a:cubicBezTo>
                    <a:pt x="4717832" y="10327"/>
                    <a:pt x="4735412" y="3586"/>
                    <a:pt x="4753341" y="0"/>
                  </a:cubicBezTo>
                  <a:cubicBezTo>
                    <a:pt x="4825059" y="3586"/>
                    <a:pt x="4896935" y="4794"/>
                    <a:pt x="4968494" y="10757"/>
                  </a:cubicBezTo>
                  <a:cubicBezTo>
                    <a:pt x="4983228" y="11985"/>
                    <a:pt x="4996742" y="21251"/>
                    <a:pt x="5011525" y="21515"/>
                  </a:cubicBezTo>
                  <a:lnTo>
                    <a:pt x="6173350" y="32273"/>
                  </a:lnTo>
                  <a:cubicBezTo>
                    <a:pt x="6216381" y="35859"/>
                    <a:pt x="6259262" y="43030"/>
                    <a:pt x="6302442" y="43030"/>
                  </a:cubicBezTo>
                  <a:cubicBezTo>
                    <a:pt x="6840253" y="43030"/>
                    <a:pt x="6686913" y="90584"/>
                    <a:pt x="6894113" y="21515"/>
                  </a:cubicBezTo>
                  <a:cubicBezTo>
                    <a:pt x="7033962" y="25101"/>
                    <a:pt x="7173924" y="25619"/>
                    <a:pt x="7313661" y="32273"/>
                  </a:cubicBezTo>
                  <a:cubicBezTo>
                    <a:pt x="7324988" y="32812"/>
                    <a:pt x="7343337" y="31992"/>
                    <a:pt x="7345934" y="43030"/>
                  </a:cubicBezTo>
                  <a:cubicBezTo>
                    <a:pt x="7359101" y="98988"/>
                    <a:pt x="7351712" y="157883"/>
                    <a:pt x="7356692" y="215153"/>
                  </a:cubicBezTo>
                  <a:cubicBezTo>
                    <a:pt x="7362509" y="282052"/>
                    <a:pt x="7362357" y="275180"/>
                    <a:pt x="7378207" y="322729"/>
                  </a:cubicBezTo>
                  <a:cubicBezTo>
                    <a:pt x="7381793" y="541468"/>
                    <a:pt x="7388965" y="760177"/>
                    <a:pt x="7388965" y="978945"/>
                  </a:cubicBezTo>
                  <a:cubicBezTo>
                    <a:pt x="7388965" y="1072247"/>
                    <a:pt x="7382091" y="1165423"/>
                    <a:pt x="7378207" y="1258644"/>
                  </a:cubicBezTo>
                  <a:cubicBezTo>
                    <a:pt x="7355232" y="1810034"/>
                    <a:pt x="7380006" y="1143684"/>
                    <a:pt x="7356692" y="1796527"/>
                  </a:cubicBezTo>
                  <a:cubicBezTo>
                    <a:pt x="7360278" y="2000922"/>
                    <a:pt x="7361064" y="2205386"/>
                    <a:pt x="7367449" y="2409713"/>
                  </a:cubicBezTo>
                  <a:cubicBezTo>
                    <a:pt x="7368241" y="2435056"/>
                    <a:pt x="7375803" y="2459774"/>
                    <a:pt x="7378207" y="2485016"/>
                  </a:cubicBezTo>
                  <a:cubicBezTo>
                    <a:pt x="7382979" y="2535120"/>
                    <a:pt x="7383603" y="2585579"/>
                    <a:pt x="7388965" y="2635623"/>
                  </a:cubicBezTo>
                  <a:cubicBezTo>
                    <a:pt x="7394368" y="2686046"/>
                    <a:pt x="7410480" y="2786230"/>
                    <a:pt x="7410480" y="2786230"/>
                  </a:cubicBezTo>
                  <a:cubicBezTo>
                    <a:pt x="7406894" y="3506992"/>
                    <a:pt x="7410373" y="4227824"/>
                    <a:pt x="7399722" y="4948517"/>
                  </a:cubicBezTo>
                  <a:cubicBezTo>
                    <a:pt x="7399572" y="4958658"/>
                    <a:pt x="7388264" y="4968721"/>
                    <a:pt x="7378207" y="4970033"/>
                  </a:cubicBezTo>
                  <a:cubicBezTo>
                    <a:pt x="7303451" y="4979784"/>
                    <a:pt x="7227600" y="4977204"/>
                    <a:pt x="7152296" y="4980790"/>
                  </a:cubicBezTo>
                  <a:lnTo>
                    <a:pt x="6678960" y="4970033"/>
                  </a:lnTo>
                  <a:cubicBezTo>
                    <a:pt x="6535525" y="4968240"/>
                    <a:pt x="6370574" y="4966447"/>
                    <a:pt x="6291685" y="4970033"/>
                  </a:cubicBezTo>
                  <a:cubicBezTo>
                    <a:pt x="6212796" y="4973619"/>
                    <a:pt x="6251471" y="4982378"/>
                    <a:pt x="6205623" y="4991548"/>
                  </a:cubicBezTo>
                  <a:cubicBezTo>
                    <a:pt x="6069360" y="4987962"/>
                    <a:pt x="5933107" y="4977621"/>
                    <a:pt x="5796833" y="4980790"/>
                  </a:cubicBezTo>
                  <a:cubicBezTo>
                    <a:pt x="5777528" y="4981239"/>
                    <a:pt x="5761365" y="4996198"/>
                    <a:pt x="5743045" y="5002305"/>
                  </a:cubicBezTo>
                  <a:cubicBezTo>
                    <a:pt x="5729019" y="5006980"/>
                    <a:pt x="5714358" y="5009477"/>
                    <a:pt x="5700014" y="5013063"/>
                  </a:cubicBezTo>
                  <a:lnTo>
                    <a:pt x="5119101" y="4991548"/>
                  </a:lnTo>
                  <a:cubicBezTo>
                    <a:pt x="5033024" y="4988360"/>
                    <a:pt x="4947041" y="4982214"/>
                    <a:pt x="4860917" y="4980790"/>
                  </a:cubicBezTo>
                  <a:lnTo>
                    <a:pt x="3817426" y="4970033"/>
                  </a:lnTo>
                  <a:cubicBezTo>
                    <a:pt x="3785153" y="4966447"/>
                    <a:pt x="3752448" y="4965643"/>
                    <a:pt x="3720607" y="4959275"/>
                  </a:cubicBezTo>
                  <a:cubicBezTo>
                    <a:pt x="3698368" y="4954827"/>
                    <a:pt x="3704470" y="4939553"/>
                    <a:pt x="3656061" y="4937760"/>
                  </a:cubicBezTo>
                  <a:cubicBezTo>
                    <a:pt x="3607652" y="4935967"/>
                    <a:pt x="3478559" y="4943138"/>
                    <a:pt x="3430150" y="4948517"/>
                  </a:cubicBezTo>
                  <a:cubicBezTo>
                    <a:pt x="3381741" y="4953896"/>
                    <a:pt x="3387120" y="4962861"/>
                    <a:pt x="3365605" y="4970033"/>
                  </a:cubicBezTo>
                  <a:cubicBezTo>
                    <a:pt x="3354847" y="4973619"/>
                    <a:pt x="3344661" y="4980308"/>
                    <a:pt x="3333332" y="4980790"/>
                  </a:cubicBezTo>
                  <a:lnTo>
                    <a:pt x="2827722" y="5002305"/>
                  </a:lnTo>
                  <a:cubicBezTo>
                    <a:pt x="2806207" y="5005891"/>
                    <a:pt x="2784988" y="5013063"/>
                    <a:pt x="2763176" y="5013063"/>
                  </a:cubicBezTo>
                  <a:cubicBezTo>
                    <a:pt x="2641203" y="5013063"/>
                    <a:pt x="2519093" y="5010794"/>
                    <a:pt x="2397416" y="5002305"/>
                  </a:cubicBezTo>
                  <a:cubicBezTo>
                    <a:pt x="2364436" y="5000004"/>
                    <a:pt x="2379486" y="4989755"/>
                    <a:pt x="2300597" y="4980790"/>
                  </a:cubicBezTo>
                  <a:cubicBezTo>
                    <a:pt x="2221708" y="4971825"/>
                    <a:pt x="1995798" y="4952103"/>
                    <a:pt x="1924080" y="4948517"/>
                  </a:cubicBezTo>
                  <a:cubicBezTo>
                    <a:pt x="1852363" y="4944931"/>
                    <a:pt x="1888328" y="4956269"/>
                    <a:pt x="1870292" y="4959275"/>
                  </a:cubicBezTo>
                  <a:cubicBezTo>
                    <a:pt x="1791766" y="4972363"/>
                    <a:pt x="1764027" y="4972847"/>
                    <a:pt x="1676654" y="4980790"/>
                  </a:cubicBezTo>
                  <a:cubicBezTo>
                    <a:pt x="1543810" y="4975870"/>
                    <a:pt x="1393369" y="4959275"/>
                    <a:pt x="1203317" y="4959275"/>
                  </a:cubicBezTo>
                  <a:cubicBezTo>
                    <a:pt x="1013265" y="4959275"/>
                    <a:pt x="688744" y="4980790"/>
                    <a:pt x="536344" y="4980790"/>
                  </a:cubicBezTo>
                  <a:cubicBezTo>
                    <a:pt x="383944" y="4980790"/>
                    <a:pt x="367806" y="4961068"/>
                    <a:pt x="288917" y="4959275"/>
                  </a:cubicBezTo>
                  <a:cubicBezTo>
                    <a:pt x="210028" y="4957482"/>
                    <a:pt x="216898" y="5004230"/>
                    <a:pt x="63007" y="4970033"/>
                  </a:cubicBezTo>
                  <a:cubicBezTo>
                    <a:pt x="51937" y="4967573"/>
                    <a:pt x="54999" y="4948761"/>
                    <a:pt x="52249" y="4937760"/>
                  </a:cubicBezTo>
                  <a:cubicBezTo>
                    <a:pt x="47814" y="4920021"/>
                    <a:pt x="45078" y="4901901"/>
                    <a:pt x="41492" y="4883971"/>
                  </a:cubicBezTo>
                  <a:cubicBezTo>
                    <a:pt x="37906" y="4797910"/>
                    <a:pt x="30734" y="4711924"/>
                    <a:pt x="30734" y="4625788"/>
                  </a:cubicBezTo>
                  <a:cubicBezTo>
                    <a:pt x="30734" y="4331126"/>
                    <a:pt x="32382" y="4340370"/>
                    <a:pt x="52249" y="4141694"/>
                  </a:cubicBezTo>
                  <a:cubicBezTo>
                    <a:pt x="55835" y="4023360"/>
                    <a:pt x="56784" y="3904916"/>
                    <a:pt x="63007" y="3786691"/>
                  </a:cubicBezTo>
                  <a:cubicBezTo>
                    <a:pt x="63968" y="3768432"/>
                    <a:pt x="73765" y="3751187"/>
                    <a:pt x="73765" y="3732903"/>
                  </a:cubicBezTo>
                  <a:cubicBezTo>
                    <a:pt x="73765" y="3528476"/>
                    <a:pt x="67652" y="3324091"/>
                    <a:pt x="63007" y="3119717"/>
                  </a:cubicBezTo>
                  <a:cubicBezTo>
                    <a:pt x="55499" y="2789359"/>
                    <a:pt x="67050" y="2889842"/>
                    <a:pt x="41492" y="2710927"/>
                  </a:cubicBezTo>
                  <a:cubicBezTo>
                    <a:pt x="64518" y="1881994"/>
                    <a:pt x="70835" y="2075924"/>
                    <a:pt x="52249" y="1323190"/>
                  </a:cubicBezTo>
                  <a:cubicBezTo>
                    <a:pt x="45720" y="1058776"/>
                    <a:pt x="79102" y="1140226"/>
                    <a:pt x="19976" y="1021976"/>
                  </a:cubicBezTo>
                  <a:cubicBezTo>
                    <a:pt x="-16944" y="800445"/>
                    <a:pt x="5992" y="962781"/>
                    <a:pt x="19976" y="473336"/>
                  </a:cubicBezTo>
                  <a:cubicBezTo>
                    <a:pt x="32741" y="26571"/>
                    <a:pt x="-8711" y="112955"/>
                    <a:pt x="19976" y="43030"/>
                  </a:cubicBezTo>
                  <a:close/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Forme libre 21"/>
            <p:cNvSpPr/>
            <p:nvPr/>
          </p:nvSpPr>
          <p:spPr>
            <a:xfrm>
              <a:off x="989704" y="5604734"/>
              <a:ext cx="7315200" cy="313002"/>
            </a:xfrm>
            <a:custGeom>
              <a:avLst/>
              <a:gdLst>
                <a:gd name="connsiteX0" fmla="*/ 0 w 7315200"/>
                <a:gd name="connsiteY0" fmla="*/ 258184 h 313002"/>
                <a:gd name="connsiteX1" fmla="*/ 86061 w 7315200"/>
                <a:gd name="connsiteY1" fmla="*/ 268941 h 313002"/>
                <a:gd name="connsiteX2" fmla="*/ 225910 w 7315200"/>
                <a:gd name="connsiteY2" fmla="*/ 279699 h 313002"/>
                <a:gd name="connsiteX3" fmla="*/ 268941 w 7315200"/>
                <a:gd name="connsiteY3" fmla="*/ 290457 h 313002"/>
                <a:gd name="connsiteX4" fmla="*/ 462578 w 7315200"/>
                <a:gd name="connsiteY4" fmla="*/ 301214 h 313002"/>
                <a:gd name="connsiteX5" fmla="*/ 613185 w 7315200"/>
                <a:gd name="connsiteY5" fmla="*/ 301214 h 313002"/>
                <a:gd name="connsiteX6" fmla="*/ 645458 w 7315200"/>
                <a:gd name="connsiteY6" fmla="*/ 290457 h 313002"/>
                <a:gd name="connsiteX7" fmla="*/ 1032734 w 7315200"/>
                <a:gd name="connsiteY7" fmla="*/ 279699 h 313002"/>
                <a:gd name="connsiteX8" fmla="*/ 1344705 w 7315200"/>
                <a:gd name="connsiteY8" fmla="*/ 258184 h 313002"/>
                <a:gd name="connsiteX9" fmla="*/ 1850315 w 7315200"/>
                <a:gd name="connsiteY9" fmla="*/ 268941 h 313002"/>
                <a:gd name="connsiteX10" fmla="*/ 2302136 w 7315200"/>
                <a:gd name="connsiteY10" fmla="*/ 268941 h 313002"/>
                <a:gd name="connsiteX11" fmla="*/ 3087444 w 7315200"/>
                <a:gd name="connsiteY11" fmla="*/ 258184 h 313002"/>
                <a:gd name="connsiteX12" fmla="*/ 3431689 w 7315200"/>
                <a:gd name="connsiteY12" fmla="*/ 247426 h 313002"/>
                <a:gd name="connsiteX13" fmla="*/ 3463962 w 7315200"/>
                <a:gd name="connsiteY13" fmla="*/ 236668 h 313002"/>
                <a:gd name="connsiteX14" fmla="*/ 3506992 w 7315200"/>
                <a:gd name="connsiteY14" fmla="*/ 225911 h 313002"/>
                <a:gd name="connsiteX15" fmla="*/ 3560781 w 7315200"/>
                <a:gd name="connsiteY15" fmla="*/ 215153 h 313002"/>
                <a:gd name="connsiteX16" fmla="*/ 3625327 w 7315200"/>
                <a:gd name="connsiteY16" fmla="*/ 204395 h 313002"/>
                <a:gd name="connsiteX17" fmla="*/ 3657600 w 7315200"/>
                <a:gd name="connsiteY17" fmla="*/ 193638 h 313002"/>
                <a:gd name="connsiteX18" fmla="*/ 4184724 w 7315200"/>
                <a:gd name="connsiteY18" fmla="*/ 172122 h 313002"/>
                <a:gd name="connsiteX19" fmla="*/ 4313816 w 7315200"/>
                <a:gd name="connsiteY19" fmla="*/ 161365 h 313002"/>
                <a:gd name="connsiteX20" fmla="*/ 4840941 w 7315200"/>
                <a:gd name="connsiteY20" fmla="*/ 139850 h 313002"/>
                <a:gd name="connsiteX21" fmla="*/ 4937760 w 7315200"/>
                <a:gd name="connsiteY21" fmla="*/ 118334 h 313002"/>
                <a:gd name="connsiteX22" fmla="*/ 5002305 w 7315200"/>
                <a:gd name="connsiteY22" fmla="*/ 96819 h 313002"/>
                <a:gd name="connsiteX23" fmla="*/ 5131397 w 7315200"/>
                <a:gd name="connsiteY23" fmla="*/ 75304 h 313002"/>
                <a:gd name="connsiteX24" fmla="*/ 5421854 w 7315200"/>
                <a:gd name="connsiteY24" fmla="*/ 53788 h 313002"/>
                <a:gd name="connsiteX25" fmla="*/ 5486400 w 7315200"/>
                <a:gd name="connsiteY25" fmla="*/ 43031 h 313002"/>
                <a:gd name="connsiteX26" fmla="*/ 6164131 w 7315200"/>
                <a:gd name="connsiteY26" fmla="*/ 32273 h 313002"/>
                <a:gd name="connsiteX27" fmla="*/ 6196404 w 7315200"/>
                <a:gd name="connsiteY27" fmla="*/ 21515 h 313002"/>
                <a:gd name="connsiteX28" fmla="*/ 6325496 w 7315200"/>
                <a:gd name="connsiteY28" fmla="*/ 0 h 313002"/>
                <a:gd name="connsiteX29" fmla="*/ 7315200 w 7315200"/>
                <a:gd name="connsiteY29" fmla="*/ 10758 h 313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7315200" h="313002">
                  <a:moveTo>
                    <a:pt x="0" y="258184"/>
                  </a:moveTo>
                  <a:cubicBezTo>
                    <a:pt x="28687" y="261770"/>
                    <a:pt x="57281" y="266200"/>
                    <a:pt x="86061" y="268941"/>
                  </a:cubicBezTo>
                  <a:cubicBezTo>
                    <a:pt x="132604" y="273374"/>
                    <a:pt x="179476" y="274236"/>
                    <a:pt x="225910" y="279699"/>
                  </a:cubicBezTo>
                  <a:cubicBezTo>
                    <a:pt x="240594" y="281427"/>
                    <a:pt x="254217" y="289118"/>
                    <a:pt x="268941" y="290457"/>
                  </a:cubicBezTo>
                  <a:cubicBezTo>
                    <a:pt x="333321" y="296310"/>
                    <a:pt x="398032" y="297628"/>
                    <a:pt x="462578" y="301214"/>
                  </a:cubicBezTo>
                  <a:cubicBezTo>
                    <a:pt x="538398" y="316378"/>
                    <a:pt x="515615" y="317476"/>
                    <a:pt x="613185" y="301214"/>
                  </a:cubicBezTo>
                  <a:cubicBezTo>
                    <a:pt x="624370" y="299350"/>
                    <a:pt x="634133" y="291038"/>
                    <a:pt x="645458" y="290457"/>
                  </a:cubicBezTo>
                  <a:cubicBezTo>
                    <a:pt x="774430" y="283843"/>
                    <a:pt x="903642" y="283285"/>
                    <a:pt x="1032734" y="279699"/>
                  </a:cubicBezTo>
                  <a:cubicBezTo>
                    <a:pt x="1158760" y="254493"/>
                    <a:pt x="1125842" y="258184"/>
                    <a:pt x="1344705" y="258184"/>
                  </a:cubicBezTo>
                  <a:cubicBezTo>
                    <a:pt x="1513280" y="258184"/>
                    <a:pt x="1681778" y="265355"/>
                    <a:pt x="1850315" y="268941"/>
                  </a:cubicBezTo>
                  <a:cubicBezTo>
                    <a:pt x="2045767" y="301517"/>
                    <a:pt x="1872207" y="276830"/>
                    <a:pt x="2302136" y="268941"/>
                  </a:cubicBezTo>
                  <a:lnTo>
                    <a:pt x="3087444" y="258184"/>
                  </a:lnTo>
                  <a:cubicBezTo>
                    <a:pt x="3202192" y="254598"/>
                    <a:pt x="3317072" y="253976"/>
                    <a:pt x="3431689" y="247426"/>
                  </a:cubicBezTo>
                  <a:cubicBezTo>
                    <a:pt x="3443010" y="246779"/>
                    <a:pt x="3453059" y="239783"/>
                    <a:pt x="3463962" y="236668"/>
                  </a:cubicBezTo>
                  <a:cubicBezTo>
                    <a:pt x="3478178" y="232606"/>
                    <a:pt x="3492559" y="229118"/>
                    <a:pt x="3506992" y="225911"/>
                  </a:cubicBezTo>
                  <a:cubicBezTo>
                    <a:pt x="3524841" y="221945"/>
                    <a:pt x="3542791" y="218424"/>
                    <a:pt x="3560781" y="215153"/>
                  </a:cubicBezTo>
                  <a:cubicBezTo>
                    <a:pt x="3582241" y="211251"/>
                    <a:pt x="3604034" y="209127"/>
                    <a:pt x="3625327" y="204395"/>
                  </a:cubicBezTo>
                  <a:cubicBezTo>
                    <a:pt x="3636396" y="201935"/>
                    <a:pt x="3646300" y="194580"/>
                    <a:pt x="3657600" y="193638"/>
                  </a:cubicBezTo>
                  <a:cubicBezTo>
                    <a:pt x="3739173" y="186840"/>
                    <a:pt x="4134264" y="173924"/>
                    <a:pt x="4184724" y="172122"/>
                  </a:cubicBezTo>
                  <a:cubicBezTo>
                    <a:pt x="4227755" y="168536"/>
                    <a:pt x="4270667" y="162993"/>
                    <a:pt x="4313816" y="161365"/>
                  </a:cubicBezTo>
                  <a:cubicBezTo>
                    <a:pt x="4544547" y="152658"/>
                    <a:pt x="4655980" y="168305"/>
                    <a:pt x="4840941" y="139850"/>
                  </a:cubicBezTo>
                  <a:cubicBezTo>
                    <a:pt x="4861952" y="136618"/>
                    <a:pt x="4915218" y="125097"/>
                    <a:pt x="4937760" y="118334"/>
                  </a:cubicBezTo>
                  <a:cubicBezTo>
                    <a:pt x="4959482" y="111817"/>
                    <a:pt x="4979935" y="100547"/>
                    <a:pt x="5002305" y="96819"/>
                  </a:cubicBezTo>
                  <a:lnTo>
                    <a:pt x="5131397" y="75304"/>
                  </a:lnTo>
                  <a:cubicBezTo>
                    <a:pt x="5248711" y="36198"/>
                    <a:pt x="5127077" y="73440"/>
                    <a:pt x="5421854" y="53788"/>
                  </a:cubicBezTo>
                  <a:cubicBezTo>
                    <a:pt x="5443618" y="52337"/>
                    <a:pt x="5464597" y="43663"/>
                    <a:pt x="5486400" y="43031"/>
                  </a:cubicBezTo>
                  <a:cubicBezTo>
                    <a:pt x="5712244" y="36485"/>
                    <a:pt x="5938221" y="35859"/>
                    <a:pt x="6164131" y="32273"/>
                  </a:cubicBezTo>
                  <a:cubicBezTo>
                    <a:pt x="6174889" y="28687"/>
                    <a:pt x="6185285" y="23739"/>
                    <a:pt x="6196404" y="21515"/>
                  </a:cubicBezTo>
                  <a:cubicBezTo>
                    <a:pt x="6239181" y="12960"/>
                    <a:pt x="6325496" y="0"/>
                    <a:pt x="6325496" y="0"/>
                  </a:cubicBezTo>
                  <a:lnTo>
                    <a:pt x="7315200" y="10758"/>
                  </a:lnTo>
                </a:path>
              </a:pathLst>
            </a:cu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1115616" y="1895545"/>
            <a:ext cx="1731981" cy="3306972"/>
            <a:chOff x="1115616" y="2636912"/>
            <a:chExt cx="1731981" cy="3306972"/>
          </a:xfrm>
          <a:solidFill>
            <a:schemeClr val="bg1"/>
          </a:solidFill>
        </p:grpSpPr>
        <p:sp>
          <p:nvSpPr>
            <p:cNvPr id="4" name="Forme libre 3"/>
            <p:cNvSpPr/>
            <p:nvPr/>
          </p:nvSpPr>
          <p:spPr>
            <a:xfrm>
              <a:off x="1115616" y="2636912"/>
              <a:ext cx="1731981" cy="3306972"/>
            </a:xfrm>
            <a:custGeom>
              <a:avLst/>
              <a:gdLst>
                <a:gd name="connsiteX0" fmla="*/ 150607 w 1731981"/>
                <a:gd name="connsiteY0" fmla="*/ 262558 h 3306972"/>
                <a:gd name="connsiteX1" fmla="*/ 53788 w 1731981"/>
                <a:gd name="connsiteY1" fmla="*/ 251801 h 3306972"/>
                <a:gd name="connsiteX2" fmla="*/ 21515 w 1731981"/>
                <a:gd name="connsiteY2" fmla="*/ 198012 h 3306972"/>
                <a:gd name="connsiteX3" fmla="*/ 0 w 1731981"/>
                <a:gd name="connsiteY3" fmla="*/ 165739 h 3306972"/>
                <a:gd name="connsiteX4" fmla="*/ 10758 w 1731981"/>
                <a:gd name="connsiteY4" fmla="*/ 79678 h 3306972"/>
                <a:gd name="connsiteX5" fmla="*/ 75304 w 1731981"/>
                <a:gd name="connsiteY5" fmla="*/ 58163 h 3306972"/>
                <a:gd name="connsiteX6" fmla="*/ 107576 w 1731981"/>
                <a:gd name="connsiteY6" fmla="*/ 47405 h 3306972"/>
                <a:gd name="connsiteX7" fmla="*/ 139849 w 1731981"/>
                <a:gd name="connsiteY7" fmla="*/ 36648 h 3306972"/>
                <a:gd name="connsiteX8" fmla="*/ 258184 w 1731981"/>
                <a:gd name="connsiteY8" fmla="*/ 25890 h 3306972"/>
                <a:gd name="connsiteX9" fmla="*/ 290456 w 1731981"/>
                <a:gd name="connsiteY9" fmla="*/ 122709 h 3306972"/>
                <a:gd name="connsiteX10" fmla="*/ 301214 w 1731981"/>
                <a:gd name="connsiteY10" fmla="*/ 154982 h 3306972"/>
                <a:gd name="connsiteX11" fmla="*/ 311972 w 1731981"/>
                <a:gd name="connsiteY11" fmla="*/ 187255 h 3306972"/>
                <a:gd name="connsiteX12" fmla="*/ 333487 w 1731981"/>
                <a:gd name="connsiteY12" fmla="*/ 370135 h 3306972"/>
                <a:gd name="connsiteX13" fmla="*/ 344245 w 1731981"/>
                <a:gd name="connsiteY13" fmla="*/ 402408 h 3306972"/>
                <a:gd name="connsiteX14" fmla="*/ 355002 w 1731981"/>
                <a:gd name="connsiteY14" fmla="*/ 466954 h 3306972"/>
                <a:gd name="connsiteX15" fmla="*/ 365760 w 1731981"/>
                <a:gd name="connsiteY15" fmla="*/ 520742 h 3306972"/>
                <a:gd name="connsiteX16" fmla="*/ 376518 w 1731981"/>
                <a:gd name="connsiteY16" fmla="*/ 617561 h 3306972"/>
                <a:gd name="connsiteX17" fmla="*/ 387275 w 1731981"/>
                <a:gd name="connsiteY17" fmla="*/ 649834 h 3306972"/>
                <a:gd name="connsiteX18" fmla="*/ 398033 w 1731981"/>
                <a:gd name="connsiteY18" fmla="*/ 703622 h 3306972"/>
                <a:gd name="connsiteX19" fmla="*/ 408791 w 1731981"/>
                <a:gd name="connsiteY19" fmla="*/ 746652 h 3306972"/>
                <a:gd name="connsiteX20" fmla="*/ 441064 w 1731981"/>
                <a:gd name="connsiteY20" fmla="*/ 757410 h 3306972"/>
                <a:gd name="connsiteX21" fmla="*/ 484094 w 1731981"/>
                <a:gd name="connsiteY21" fmla="*/ 746652 h 3306972"/>
                <a:gd name="connsiteX22" fmla="*/ 505609 w 1731981"/>
                <a:gd name="connsiteY22" fmla="*/ 714379 h 3306972"/>
                <a:gd name="connsiteX23" fmla="*/ 570155 w 1731981"/>
                <a:gd name="connsiteY23" fmla="*/ 692864 h 3306972"/>
                <a:gd name="connsiteX24" fmla="*/ 634701 w 1731981"/>
                <a:gd name="connsiteY24" fmla="*/ 671349 h 3306972"/>
                <a:gd name="connsiteX25" fmla="*/ 666974 w 1731981"/>
                <a:gd name="connsiteY25" fmla="*/ 660591 h 3306972"/>
                <a:gd name="connsiteX26" fmla="*/ 763793 w 1731981"/>
                <a:gd name="connsiteY26" fmla="*/ 671349 h 3306972"/>
                <a:gd name="connsiteX27" fmla="*/ 828339 w 1731981"/>
                <a:gd name="connsiteY27" fmla="*/ 692864 h 3306972"/>
                <a:gd name="connsiteX28" fmla="*/ 849854 w 1731981"/>
                <a:gd name="connsiteY28" fmla="*/ 725137 h 3306972"/>
                <a:gd name="connsiteX29" fmla="*/ 882127 w 1731981"/>
                <a:gd name="connsiteY29" fmla="*/ 746652 h 3306972"/>
                <a:gd name="connsiteX30" fmla="*/ 903642 w 1731981"/>
                <a:gd name="connsiteY30" fmla="*/ 768168 h 3306972"/>
                <a:gd name="connsiteX31" fmla="*/ 925158 w 1731981"/>
                <a:gd name="connsiteY31" fmla="*/ 832714 h 3306972"/>
                <a:gd name="connsiteX32" fmla="*/ 935915 w 1731981"/>
                <a:gd name="connsiteY32" fmla="*/ 929532 h 3306972"/>
                <a:gd name="connsiteX33" fmla="*/ 957431 w 1731981"/>
                <a:gd name="connsiteY33" fmla="*/ 951048 h 3306972"/>
                <a:gd name="connsiteX34" fmla="*/ 1097280 w 1731981"/>
                <a:gd name="connsiteY34" fmla="*/ 961805 h 3306972"/>
                <a:gd name="connsiteX35" fmla="*/ 1312433 w 1731981"/>
                <a:gd name="connsiteY35" fmla="*/ 972563 h 3306972"/>
                <a:gd name="connsiteX36" fmla="*/ 1398494 w 1731981"/>
                <a:gd name="connsiteY36" fmla="*/ 983321 h 3306972"/>
                <a:gd name="connsiteX37" fmla="*/ 1452282 w 1731981"/>
                <a:gd name="connsiteY37" fmla="*/ 994078 h 3306972"/>
                <a:gd name="connsiteX38" fmla="*/ 1527586 w 1731981"/>
                <a:gd name="connsiteY38" fmla="*/ 1004836 h 3306972"/>
                <a:gd name="connsiteX39" fmla="*/ 1624405 w 1731981"/>
                <a:gd name="connsiteY39" fmla="*/ 1037109 h 3306972"/>
                <a:gd name="connsiteX40" fmla="*/ 1656678 w 1731981"/>
                <a:gd name="connsiteY40" fmla="*/ 1047867 h 3306972"/>
                <a:gd name="connsiteX41" fmla="*/ 1645920 w 1731981"/>
                <a:gd name="connsiteY41" fmla="*/ 1219989 h 3306972"/>
                <a:gd name="connsiteX42" fmla="*/ 1613647 w 1731981"/>
                <a:gd name="connsiteY42" fmla="*/ 1316808 h 3306972"/>
                <a:gd name="connsiteX43" fmla="*/ 1602889 w 1731981"/>
                <a:gd name="connsiteY43" fmla="*/ 1349081 h 3306972"/>
                <a:gd name="connsiteX44" fmla="*/ 1592132 w 1731981"/>
                <a:gd name="connsiteY44" fmla="*/ 1402869 h 3306972"/>
                <a:gd name="connsiteX45" fmla="*/ 1581374 w 1731981"/>
                <a:gd name="connsiteY45" fmla="*/ 1467415 h 3306972"/>
                <a:gd name="connsiteX46" fmla="*/ 1570616 w 1731981"/>
                <a:gd name="connsiteY46" fmla="*/ 1510445 h 3306972"/>
                <a:gd name="connsiteX47" fmla="*/ 1581374 w 1731981"/>
                <a:gd name="connsiteY47" fmla="*/ 1542718 h 3306972"/>
                <a:gd name="connsiteX48" fmla="*/ 1645920 w 1731981"/>
                <a:gd name="connsiteY48" fmla="*/ 1553476 h 3306972"/>
                <a:gd name="connsiteX49" fmla="*/ 1678193 w 1731981"/>
                <a:gd name="connsiteY49" fmla="*/ 1564234 h 3306972"/>
                <a:gd name="connsiteX50" fmla="*/ 1699708 w 1731981"/>
                <a:gd name="connsiteY50" fmla="*/ 1596507 h 3306972"/>
                <a:gd name="connsiteX51" fmla="*/ 1721224 w 1731981"/>
                <a:gd name="connsiteY51" fmla="*/ 1618022 h 3306972"/>
                <a:gd name="connsiteX52" fmla="*/ 1731981 w 1731981"/>
                <a:gd name="connsiteY52" fmla="*/ 1650295 h 3306972"/>
                <a:gd name="connsiteX53" fmla="*/ 1721224 w 1731981"/>
                <a:gd name="connsiteY53" fmla="*/ 1682568 h 3306972"/>
                <a:gd name="connsiteX54" fmla="*/ 1613647 w 1731981"/>
                <a:gd name="connsiteY54" fmla="*/ 1714841 h 3306972"/>
                <a:gd name="connsiteX55" fmla="*/ 1312433 w 1731981"/>
                <a:gd name="connsiteY55" fmla="*/ 1704083 h 3306972"/>
                <a:gd name="connsiteX56" fmla="*/ 1344706 w 1731981"/>
                <a:gd name="connsiteY56" fmla="*/ 1682568 h 3306972"/>
                <a:gd name="connsiteX57" fmla="*/ 1355464 w 1731981"/>
                <a:gd name="connsiteY57" fmla="*/ 1618022 h 3306972"/>
                <a:gd name="connsiteX58" fmla="*/ 1366221 w 1731981"/>
                <a:gd name="connsiteY58" fmla="*/ 1574991 h 3306972"/>
                <a:gd name="connsiteX59" fmla="*/ 1387736 w 1731981"/>
                <a:gd name="connsiteY59" fmla="*/ 1510445 h 3306972"/>
                <a:gd name="connsiteX60" fmla="*/ 1398494 w 1731981"/>
                <a:gd name="connsiteY60" fmla="*/ 1413627 h 3306972"/>
                <a:gd name="connsiteX61" fmla="*/ 1398494 w 1731981"/>
                <a:gd name="connsiteY61" fmla="*/ 1219989 h 3306972"/>
                <a:gd name="connsiteX62" fmla="*/ 1097280 w 1731981"/>
                <a:gd name="connsiteY62" fmla="*/ 1209231 h 3306972"/>
                <a:gd name="connsiteX63" fmla="*/ 1011219 w 1731981"/>
                <a:gd name="connsiteY63" fmla="*/ 1219989 h 3306972"/>
                <a:gd name="connsiteX64" fmla="*/ 1021976 w 1731981"/>
                <a:gd name="connsiteY64" fmla="*/ 1370596 h 3306972"/>
                <a:gd name="connsiteX65" fmla="*/ 1000461 w 1731981"/>
                <a:gd name="connsiteY65" fmla="*/ 1908478 h 3306972"/>
                <a:gd name="connsiteX66" fmla="*/ 1021976 w 1731981"/>
                <a:gd name="connsiteY66" fmla="*/ 1929994 h 3306972"/>
                <a:gd name="connsiteX67" fmla="*/ 1215614 w 1731981"/>
                <a:gd name="connsiteY67" fmla="*/ 1951509 h 3306972"/>
                <a:gd name="connsiteX68" fmla="*/ 1280160 w 1731981"/>
                <a:gd name="connsiteY68" fmla="*/ 1973024 h 3306972"/>
                <a:gd name="connsiteX69" fmla="*/ 1312433 w 1731981"/>
                <a:gd name="connsiteY69" fmla="*/ 1983782 h 3306972"/>
                <a:gd name="connsiteX70" fmla="*/ 1323191 w 1731981"/>
                <a:gd name="connsiteY70" fmla="*/ 2016055 h 3306972"/>
                <a:gd name="connsiteX71" fmla="*/ 1570616 w 1731981"/>
                <a:gd name="connsiteY71" fmla="*/ 2650756 h 3306972"/>
                <a:gd name="connsiteX72" fmla="*/ 1592132 w 1731981"/>
                <a:gd name="connsiteY72" fmla="*/ 2672271 h 3306972"/>
                <a:gd name="connsiteX73" fmla="*/ 1581374 w 1731981"/>
                <a:gd name="connsiteY73" fmla="*/ 2736817 h 3306972"/>
                <a:gd name="connsiteX74" fmla="*/ 1549101 w 1731981"/>
                <a:gd name="connsiteY74" fmla="*/ 2758332 h 3306972"/>
                <a:gd name="connsiteX75" fmla="*/ 1441525 w 1731981"/>
                <a:gd name="connsiteY75" fmla="*/ 2790605 h 3306972"/>
                <a:gd name="connsiteX76" fmla="*/ 1430767 w 1731981"/>
                <a:gd name="connsiteY76" fmla="*/ 2822878 h 3306972"/>
                <a:gd name="connsiteX77" fmla="*/ 1355464 w 1731981"/>
                <a:gd name="connsiteY77" fmla="*/ 2855151 h 3306972"/>
                <a:gd name="connsiteX78" fmla="*/ 1323191 w 1731981"/>
                <a:gd name="connsiteY78" fmla="*/ 2865909 h 3306972"/>
                <a:gd name="connsiteX79" fmla="*/ 1237129 w 1731981"/>
                <a:gd name="connsiteY79" fmla="*/ 2887424 h 3306972"/>
                <a:gd name="connsiteX80" fmla="*/ 1194099 w 1731981"/>
                <a:gd name="connsiteY80" fmla="*/ 2898182 h 3306972"/>
                <a:gd name="connsiteX81" fmla="*/ 1161826 w 1731981"/>
                <a:gd name="connsiteY81" fmla="*/ 2908939 h 3306972"/>
                <a:gd name="connsiteX82" fmla="*/ 1118795 w 1731981"/>
                <a:gd name="connsiteY82" fmla="*/ 2898182 h 3306972"/>
                <a:gd name="connsiteX83" fmla="*/ 1108038 w 1731981"/>
                <a:gd name="connsiteY83" fmla="*/ 2704544 h 3306972"/>
                <a:gd name="connsiteX84" fmla="*/ 1097280 w 1731981"/>
                <a:gd name="connsiteY84" fmla="*/ 2672271 h 3306972"/>
                <a:gd name="connsiteX85" fmla="*/ 1086522 w 1731981"/>
                <a:gd name="connsiteY85" fmla="*/ 2596968 h 3306972"/>
                <a:gd name="connsiteX86" fmla="*/ 1075765 w 1731981"/>
                <a:gd name="connsiteY86" fmla="*/ 2500149 h 3306972"/>
                <a:gd name="connsiteX87" fmla="*/ 1065007 w 1731981"/>
                <a:gd name="connsiteY87" fmla="*/ 2467876 h 3306972"/>
                <a:gd name="connsiteX88" fmla="*/ 1054249 w 1731981"/>
                <a:gd name="connsiteY88" fmla="*/ 2414088 h 3306972"/>
                <a:gd name="connsiteX89" fmla="*/ 1032734 w 1731981"/>
                <a:gd name="connsiteY89" fmla="*/ 2284996 h 3306972"/>
                <a:gd name="connsiteX90" fmla="*/ 1021976 w 1731981"/>
                <a:gd name="connsiteY90" fmla="*/ 2252723 h 3306972"/>
                <a:gd name="connsiteX91" fmla="*/ 989704 w 1731981"/>
                <a:gd name="connsiteY91" fmla="*/ 2241965 h 3306972"/>
                <a:gd name="connsiteX92" fmla="*/ 914400 w 1731981"/>
                <a:gd name="connsiteY92" fmla="*/ 2252723 h 3306972"/>
                <a:gd name="connsiteX93" fmla="*/ 882127 w 1731981"/>
                <a:gd name="connsiteY93" fmla="*/ 2263481 h 3306972"/>
                <a:gd name="connsiteX94" fmla="*/ 860612 w 1731981"/>
                <a:gd name="connsiteY94" fmla="*/ 2295754 h 3306972"/>
                <a:gd name="connsiteX95" fmla="*/ 828339 w 1731981"/>
                <a:gd name="connsiteY95" fmla="*/ 2306511 h 3306972"/>
                <a:gd name="connsiteX96" fmla="*/ 720762 w 1731981"/>
                <a:gd name="connsiteY96" fmla="*/ 2317269 h 3306972"/>
                <a:gd name="connsiteX97" fmla="*/ 677732 w 1731981"/>
                <a:gd name="connsiteY97" fmla="*/ 2328027 h 3306972"/>
                <a:gd name="connsiteX98" fmla="*/ 602428 w 1731981"/>
                <a:gd name="connsiteY98" fmla="*/ 2338784 h 3306972"/>
                <a:gd name="connsiteX99" fmla="*/ 537882 w 1731981"/>
                <a:gd name="connsiteY99" fmla="*/ 2349542 h 3306972"/>
                <a:gd name="connsiteX100" fmla="*/ 591671 w 1731981"/>
                <a:gd name="connsiteY100" fmla="*/ 2392572 h 3306972"/>
                <a:gd name="connsiteX101" fmla="*/ 613186 w 1731981"/>
                <a:gd name="connsiteY101" fmla="*/ 2414088 h 3306972"/>
                <a:gd name="connsiteX102" fmla="*/ 645459 w 1731981"/>
                <a:gd name="connsiteY102" fmla="*/ 2424845 h 3306972"/>
                <a:gd name="connsiteX103" fmla="*/ 677732 w 1731981"/>
                <a:gd name="connsiteY103" fmla="*/ 2478634 h 3306972"/>
                <a:gd name="connsiteX104" fmla="*/ 742278 w 1731981"/>
                <a:gd name="connsiteY104" fmla="*/ 2564695 h 3306972"/>
                <a:gd name="connsiteX105" fmla="*/ 774551 w 1731981"/>
                <a:gd name="connsiteY105" fmla="*/ 2586210 h 3306972"/>
                <a:gd name="connsiteX106" fmla="*/ 785308 w 1731981"/>
                <a:gd name="connsiteY106" fmla="*/ 2618483 h 3306972"/>
                <a:gd name="connsiteX107" fmla="*/ 817581 w 1731981"/>
                <a:gd name="connsiteY107" fmla="*/ 2629241 h 3306972"/>
                <a:gd name="connsiteX108" fmla="*/ 839096 w 1731981"/>
                <a:gd name="connsiteY108" fmla="*/ 2693787 h 3306972"/>
                <a:gd name="connsiteX109" fmla="*/ 828339 w 1731981"/>
                <a:gd name="connsiteY109" fmla="*/ 2736817 h 3306972"/>
                <a:gd name="connsiteX110" fmla="*/ 763793 w 1731981"/>
                <a:gd name="connsiteY110" fmla="*/ 2769090 h 3306972"/>
                <a:gd name="connsiteX111" fmla="*/ 753035 w 1731981"/>
                <a:gd name="connsiteY111" fmla="*/ 2801363 h 3306972"/>
                <a:gd name="connsiteX112" fmla="*/ 742278 w 1731981"/>
                <a:gd name="connsiteY112" fmla="*/ 2844394 h 3306972"/>
                <a:gd name="connsiteX113" fmla="*/ 688489 w 1731981"/>
                <a:gd name="connsiteY113" fmla="*/ 2887424 h 3306972"/>
                <a:gd name="connsiteX114" fmla="*/ 666974 w 1731981"/>
                <a:gd name="connsiteY114" fmla="*/ 2919697 h 3306972"/>
                <a:gd name="connsiteX115" fmla="*/ 656216 w 1731981"/>
                <a:gd name="connsiteY115" fmla="*/ 2951970 h 3306972"/>
                <a:gd name="connsiteX116" fmla="*/ 623944 w 1731981"/>
                <a:gd name="connsiteY116" fmla="*/ 2973485 h 3306972"/>
                <a:gd name="connsiteX117" fmla="*/ 613186 w 1731981"/>
                <a:gd name="connsiteY117" fmla="*/ 3005758 h 3306972"/>
                <a:gd name="connsiteX118" fmla="*/ 570155 w 1731981"/>
                <a:gd name="connsiteY118" fmla="*/ 3048789 h 3306972"/>
                <a:gd name="connsiteX119" fmla="*/ 645459 w 1731981"/>
                <a:gd name="connsiteY119" fmla="*/ 3102577 h 3306972"/>
                <a:gd name="connsiteX120" fmla="*/ 677732 w 1731981"/>
                <a:gd name="connsiteY120" fmla="*/ 3113335 h 3306972"/>
                <a:gd name="connsiteX121" fmla="*/ 731520 w 1731981"/>
                <a:gd name="connsiteY121" fmla="*/ 3220911 h 3306972"/>
                <a:gd name="connsiteX122" fmla="*/ 720762 w 1731981"/>
                <a:gd name="connsiteY122" fmla="*/ 3296215 h 3306972"/>
                <a:gd name="connsiteX123" fmla="*/ 688489 w 1731981"/>
                <a:gd name="connsiteY123" fmla="*/ 3306972 h 3306972"/>
                <a:gd name="connsiteX124" fmla="*/ 408791 w 1731981"/>
                <a:gd name="connsiteY124" fmla="*/ 3296215 h 3306972"/>
                <a:gd name="connsiteX125" fmla="*/ 311972 w 1731981"/>
                <a:gd name="connsiteY125" fmla="*/ 3231669 h 3306972"/>
                <a:gd name="connsiteX126" fmla="*/ 247426 w 1731981"/>
                <a:gd name="connsiteY126" fmla="*/ 3210154 h 3306972"/>
                <a:gd name="connsiteX127" fmla="*/ 236668 w 1731981"/>
                <a:gd name="connsiteY127" fmla="*/ 3177881 h 3306972"/>
                <a:gd name="connsiteX128" fmla="*/ 311972 w 1731981"/>
                <a:gd name="connsiteY128" fmla="*/ 3102577 h 3306972"/>
                <a:gd name="connsiteX129" fmla="*/ 344245 w 1731981"/>
                <a:gd name="connsiteY129" fmla="*/ 3038031 h 3306972"/>
                <a:gd name="connsiteX130" fmla="*/ 365760 w 1731981"/>
                <a:gd name="connsiteY130" fmla="*/ 3005758 h 3306972"/>
                <a:gd name="connsiteX131" fmla="*/ 376518 w 1731981"/>
                <a:gd name="connsiteY131" fmla="*/ 2973485 h 3306972"/>
                <a:gd name="connsiteX132" fmla="*/ 398033 w 1731981"/>
                <a:gd name="connsiteY132" fmla="*/ 2941212 h 3306972"/>
                <a:gd name="connsiteX133" fmla="*/ 408791 w 1731981"/>
                <a:gd name="connsiteY133" fmla="*/ 2908939 h 3306972"/>
                <a:gd name="connsiteX134" fmla="*/ 451821 w 1731981"/>
                <a:gd name="connsiteY134" fmla="*/ 2855151 h 3306972"/>
                <a:gd name="connsiteX135" fmla="*/ 494852 w 1731981"/>
                <a:gd name="connsiteY135" fmla="*/ 2801363 h 3306972"/>
                <a:gd name="connsiteX136" fmla="*/ 505609 w 1731981"/>
                <a:gd name="connsiteY136" fmla="*/ 2769090 h 3306972"/>
                <a:gd name="connsiteX137" fmla="*/ 527125 w 1731981"/>
                <a:gd name="connsiteY137" fmla="*/ 2747575 h 3306972"/>
                <a:gd name="connsiteX138" fmla="*/ 441064 w 1731981"/>
                <a:gd name="connsiteY138" fmla="*/ 2704544 h 3306972"/>
                <a:gd name="connsiteX139" fmla="*/ 408791 w 1731981"/>
                <a:gd name="connsiteY139" fmla="*/ 2693787 h 3306972"/>
                <a:gd name="connsiteX140" fmla="*/ 355002 w 1731981"/>
                <a:gd name="connsiteY140" fmla="*/ 2639998 h 3306972"/>
                <a:gd name="connsiteX141" fmla="*/ 322729 w 1731981"/>
                <a:gd name="connsiteY141" fmla="*/ 2607725 h 3306972"/>
                <a:gd name="connsiteX142" fmla="*/ 247426 w 1731981"/>
                <a:gd name="connsiteY142" fmla="*/ 2500149 h 3306972"/>
                <a:gd name="connsiteX143" fmla="*/ 204395 w 1731981"/>
                <a:gd name="connsiteY143" fmla="*/ 2446361 h 3306972"/>
                <a:gd name="connsiteX144" fmla="*/ 204395 w 1731981"/>
                <a:gd name="connsiteY144" fmla="*/ 1650295 h 3306972"/>
                <a:gd name="connsiteX145" fmla="*/ 215153 w 1731981"/>
                <a:gd name="connsiteY145" fmla="*/ 1618022 h 3306972"/>
                <a:gd name="connsiteX146" fmla="*/ 225911 w 1731981"/>
                <a:gd name="connsiteY146" fmla="*/ 1209231 h 3306972"/>
                <a:gd name="connsiteX147" fmla="*/ 225911 w 1731981"/>
                <a:gd name="connsiteY147" fmla="*/ 714379 h 3306972"/>
                <a:gd name="connsiteX148" fmla="*/ 204395 w 1731981"/>
                <a:gd name="connsiteY148" fmla="*/ 606803 h 3306972"/>
                <a:gd name="connsiteX149" fmla="*/ 193638 w 1731981"/>
                <a:gd name="connsiteY149" fmla="*/ 499227 h 3306972"/>
                <a:gd name="connsiteX150" fmla="*/ 182880 w 1731981"/>
                <a:gd name="connsiteY150" fmla="*/ 445438 h 3306972"/>
                <a:gd name="connsiteX151" fmla="*/ 172122 w 1731981"/>
                <a:gd name="connsiteY151" fmla="*/ 284074 h 3306972"/>
                <a:gd name="connsiteX152" fmla="*/ 150607 w 1731981"/>
                <a:gd name="connsiteY152" fmla="*/ 262558 h 3306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</a:cxnLst>
              <a:rect l="l" t="t" r="r" b="b"/>
              <a:pathLst>
                <a:path w="1731981" h="3306972">
                  <a:moveTo>
                    <a:pt x="150607" y="262558"/>
                  </a:moveTo>
                  <a:cubicBezTo>
                    <a:pt x="130885" y="257179"/>
                    <a:pt x="85115" y="260345"/>
                    <a:pt x="53788" y="251801"/>
                  </a:cubicBezTo>
                  <a:cubicBezTo>
                    <a:pt x="29460" y="245166"/>
                    <a:pt x="29661" y="214305"/>
                    <a:pt x="21515" y="198012"/>
                  </a:cubicBezTo>
                  <a:cubicBezTo>
                    <a:pt x="15733" y="186448"/>
                    <a:pt x="7172" y="176497"/>
                    <a:pt x="0" y="165739"/>
                  </a:cubicBezTo>
                  <a:cubicBezTo>
                    <a:pt x="3586" y="137052"/>
                    <a:pt x="-5821" y="103362"/>
                    <a:pt x="10758" y="79678"/>
                  </a:cubicBezTo>
                  <a:cubicBezTo>
                    <a:pt x="23764" y="61099"/>
                    <a:pt x="53789" y="65335"/>
                    <a:pt x="75304" y="58163"/>
                  </a:cubicBezTo>
                  <a:lnTo>
                    <a:pt x="107576" y="47405"/>
                  </a:lnTo>
                  <a:lnTo>
                    <a:pt x="139849" y="36648"/>
                  </a:lnTo>
                  <a:cubicBezTo>
                    <a:pt x="173608" y="2889"/>
                    <a:pt x="185598" y="-20302"/>
                    <a:pt x="258184" y="25890"/>
                  </a:cubicBezTo>
                  <a:cubicBezTo>
                    <a:pt x="258186" y="25891"/>
                    <a:pt x="285077" y="106572"/>
                    <a:pt x="290456" y="122709"/>
                  </a:cubicBezTo>
                  <a:lnTo>
                    <a:pt x="301214" y="154982"/>
                  </a:lnTo>
                  <a:lnTo>
                    <a:pt x="311972" y="187255"/>
                  </a:lnTo>
                  <a:cubicBezTo>
                    <a:pt x="317468" y="247716"/>
                    <a:pt x="320202" y="310355"/>
                    <a:pt x="333487" y="370135"/>
                  </a:cubicBezTo>
                  <a:cubicBezTo>
                    <a:pt x="335947" y="381205"/>
                    <a:pt x="340659" y="391650"/>
                    <a:pt x="344245" y="402408"/>
                  </a:cubicBezTo>
                  <a:cubicBezTo>
                    <a:pt x="347831" y="423923"/>
                    <a:pt x="351100" y="445494"/>
                    <a:pt x="355002" y="466954"/>
                  </a:cubicBezTo>
                  <a:cubicBezTo>
                    <a:pt x="358273" y="484944"/>
                    <a:pt x="363174" y="502641"/>
                    <a:pt x="365760" y="520742"/>
                  </a:cubicBezTo>
                  <a:cubicBezTo>
                    <a:pt x="370352" y="552887"/>
                    <a:pt x="371180" y="585531"/>
                    <a:pt x="376518" y="617561"/>
                  </a:cubicBezTo>
                  <a:cubicBezTo>
                    <a:pt x="378382" y="628746"/>
                    <a:pt x="384525" y="638833"/>
                    <a:pt x="387275" y="649834"/>
                  </a:cubicBezTo>
                  <a:cubicBezTo>
                    <a:pt x="391710" y="667573"/>
                    <a:pt x="394066" y="685773"/>
                    <a:pt x="398033" y="703622"/>
                  </a:cubicBezTo>
                  <a:cubicBezTo>
                    <a:pt x="401240" y="718055"/>
                    <a:pt x="399555" y="735107"/>
                    <a:pt x="408791" y="746652"/>
                  </a:cubicBezTo>
                  <a:cubicBezTo>
                    <a:pt x="415875" y="755507"/>
                    <a:pt x="430306" y="753824"/>
                    <a:pt x="441064" y="757410"/>
                  </a:cubicBezTo>
                  <a:cubicBezTo>
                    <a:pt x="455407" y="753824"/>
                    <a:pt x="471792" y="754853"/>
                    <a:pt x="484094" y="746652"/>
                  </a:cubicBezTo>
                  <a:cubicBezTo>
                    <a:pt x="494852" y="739480"/>
                    <a:pt x="494645" y="721231"/>
                    <a:pt x="505609" y="714379"/>
                  </a:cubicBezTo>
                  <a:cubicBezTo>
                    <a:pt x="524841" y="702359"/>
                    <a:pt x="548640" y="700036"/>
                    <a:pt x="570155" y="692864"/>
                  </a:cubicBezTo>
                  <a:lnTo>
                    <a:pt x="634701" y="671349"/>
                  </a:lnTo>
                  <a:lnTo>
                    <a:pt x="666974" y="660591"/>
                  </a:lnTo>
                  <a:cubicBezTo>
                    <a:pt x="699247" y="664177"/>
                    <a:pt x="731952" y="664981"/>
                    <a:pt x="763793" y="671349"/>
                  </a:cubicBezTo>
                  <a:cubicBezTo>
                    <a:pt x="786032" y="675797"/>
                    <a:pt x="828339" y="692864"/>
                    <a:pt x="828339" y="692864"/>
                  </a:cubicBezTo>
                  <a:cubicBezTo>
                    <a:pt x="835511" y="703622"/>
                    <a:pt x="840712" y="715995"/>
                    <a:pt x="849854" y="725137"/>
                  </a:cubicBezTo>
                  <a:cubicBezTo>
                    <a:pt x="858996" y="734279"/>
                    <a:pt x="872031" y="738575"/>
                    <a:pt x="882127" y="746652"/>
                  </a:cubicBezTo>
                  <a:cubicBezTo>
                    <a:pt x="890047" y="752988"/>
                    <a:pt x="896470" y="760996"/>
                    <a:pt x="903642" y="768168"/>
                  </a:cubicBezTo>
                  <a:cubicBezTo>
                    <a:pt x="910814" y="789683"/>
                    <a:pt x="922654" y="810173"/>
                    <a:pt x="925158" y="832714"/>
                  </a:cubicBezTo>
                  <a:cubicBezTo>
                    <a:pt x="928744" y="864987"/>
                    <a:pt x="927371" y="898205"/>
                    <a:pt x="935915" y="929532"/>
                  </a:cubicBezTo>
                  <a:cubicBezTo>
                    <a:pt x="938584" y="939317"/>
                    <a:pt x="947485" y="949059"/>
                    <a:pt x="957431" y="951048"/>
                  </a:cubicBezTo>
                  <a:cubicBezTo>
                    <a:pt x="1003277" y="960217"/>
                    <a:pt x="1050612" y="958977"/>
                    <a:pt x="1097280" y="961805"/>
                  </a:cubicBezTo>
                  <a:cubicBezTo>
                    <a:pt x="1168956" y="966149"/>
                    <a:pt x="1240715" y="968977"/>
                    <a:pt x="1312433" y="972563"/>
                  </a:cubicBezTo>
                  <a:cubicBezTo>
                    <a:pt x="1341120" y="976149"/>
                    <a:pt x="1369920" y="978925"/>
                    <a:pt x="1398494" y="983321"/>
                  </a:cubicBezTo>
                  <a:cubicBezTo>
                    <a:pt x="1416566" y="986101"/>
                    <a:pt x="1434246" y="991072"/>
                    <a:pt x="1452282" y="994078"/>
                  </a:cubicBezTo>
                  <a:cubicBezTo>
                    <a:pt x="1477293" y="998246"/>
                    <a:pt x="1502485" y="1001250"/>
                    <a:pt x="1527586" y="1004836"/>
                  </a:cubicBezTo>
                  <a:lnTo>
                    <a:pt x="1624405" y="1037109"/>
                  </a:lnTo>
                  <a:lnTo>
                    <a:pt x="1656678" y="1047867"/>
                  </a:lnTo>
                  <a:cubicBezTo>
                    <a:pt x="1653092" y="1105241"/>
                    <a:pt x="1653687" y="1163030"/>
                    <a:pt x="1645920" y="1219989"/>
                  </a:cubicBezTo>
                  <a:cubicBezTo>
                    <a:pt x="1645919" y="1219995"/>
                    <a:pt x="1619027" y="1300669"/>
                    <a:pt x="1613647" y="1316808"/>
                  </a:cubicBezTo>
                  <a:cubicBezTo>
                    <a:pt x="1610061" y="1327566"/>
                    <a:pt x="1605113" y="1337962"/>
                    <a:pt x="1602889" y="1349081"/>
                  </a:cubicBezTo>
                  <a:cubicBezTo>
                    <a:pt x="1599303" y="1367010"/>
                    <a:pt x="1595403" y="1384880"/>
                    <a:pt x="1592132" y="1402869"/>
                  </a:cubicBezTo>
                  <a:cubicBezTo>
                    <a:pt x="1588230" y="1424329"/>
                    <a:pt x="1585652" y="1446026"/>
                    <a:pt x="1581374" y="1467415"/>
                  </a:cubicBezTo>
                  <a:cubicBezTo>
                    <a:pt x="1578474" y="1481913"/>
                    <a:pt x="1574202" y="1496102"/>
                    <a:pt x="1570616" y="1510445"/>
                  </a:cubicBezTo>
                  <a:cubicBezTo>
                    <a:pt x="1574202" y="1521203"/>
                    <a:pt x="1571528" y="1537092"/>
                    <a:pt x="1581374" y="1542718"/>
                  </a:cubicBezTo>
                  <a:cubicBezTo>
                    <a:pt x="1600312" y="1553540"/>
                    <a:pt x="1624627" y="1548744"/>
                    <a:pt x="1645920" y="1553476"/>
                  </a:cubicBezTo>
                  <a:cubicBezTo>
                    <a:pt x="1656990" y="1555936"/>
                    <a:pt x="1667435" y="1560648"/>
                    <a:pt x="1678193" y="1564234"/>
                  </a:cubicBezTo>
                  <a:cubicBezTo>
                    <a:pt x="1685365" y="1574992"/>
                    <a:pt x="1691631" y="1586411"/>
                    <a:pt x="1699708" y="1596507"/>
                  </a:cubicBezTo>
                  <a:cubicBezTo>
                    <a:pt x="1706044" y="1604427"/>
                    <a:pt x="1716006" y="1609325"/>
                    <a:pt x="1721224" y="1618022"/>
                  </a:cubicBezTo>
                  <a:cubicBezTo>
                    <a:pt x="1727058" y="1627746"/>
                    <a:pt x="1728395" y="1639537"/>
                    <a:pt x="1731981" y="1650295"/>
                  </a:cubicBezTo>
                  <a:cubicBezTo>
                    <a:pt x="1728395" y="1661053"/>
                    <a:pt x="1727058" y="1672844"/>
                    <a:pt x="1721224" y="1682568"/>
                  </a:cubicBezTo>
                  <a:cubicBezTo>
                    <a:pt x="1697411" y="1722257"/>
                    <a:pt x="1658050" y="1709290"/>
                    <a:pt x="1613647" y="1714841"/>
                  </a:cubicBezTo>
                  <a:cubicBezTo>
                    <a:pt x="1513242" y="1711255"/>
                    <a:pt x="1412186" y="1716053"/>
                    <a:pt x="1312433" y="1704083"/>
                  </a:cubicBezTo>
                  <a:cubicBezTo>
                    <a:pt x="1299596" y="1702543"/>
                    <a:pt x="1338924" y="1694132"/>
                    <a:pt x="1344706" y="1682568"/>
                  </a:cubicBezTo>
                  <a:cubicBezTo>
                    <a:pt x="1354461" y="1663059"/>
                    <a:pt x="1351186" y="1639411"/>
                    <a:pt x="1355464" y="1618022"/>
                  </a:cubicBezTo>
                  <a:cubicBezTo>
                    <a:pt x="1358364" y="1603524"/>
                    <a:pt x="1361973" y="1589153"/>
                    <a:pt x="1366221" y="1574991"/>
                  </a:cubicBezTo>
                  <a:cubicBezTo>
                    <a:pt x="1372738" y="1553268"/>
                    <a:pt x="1387736" y="1510445"/>
                    <a:pt x="1387736" y="1510445"/>
                  </a:cubicBezTo>
                  <a:cubicBezTo>
                    <a:pt x="1391322" y="1478172"/>
                    <a:pt x="1393156" y="1445656"/>
                    <a:pt x="1398494" y="1413627"/>
                  </a:cubicBezTo>
                  <a:cubicBezTo>
                    <a:pt x="1408227" y="1355229"/>
                    <a:pt x="1495921" y="1273742"/>
                    <a:pt x="1398494" y="1219989"/>
                  </a:cubicBezTo>
                  <a:cubicBezTo>
                    <a:pt x="1310526" y="1171455"/>
                    <a:pt x="1197685" y="1212817"/>
                    <a:pt x="1097280" y="1209231"/>
                  </a:cubicBezTo>
                  <a:cubicBezTo>
                    <a:pt x="1068593" y="1212817"/>
                    <a:pt x="1023445" y="1193791"/>
                    <a:pt x="1011219" y="1219989"/>
                  </a:cubicBezTo>
                  <a:cubicBezTo>
                    <a:pt x="989935" y="1265597"/>
                    <a:pt x="1021976" y="1320266"/>
                    <a:pt x="1021976" y="1370596"/>
                  </a:cubicBezTo>
                  <a:cubicBezTo>
                    <a:pt x="1021976" y="1526107"/>
                    <a:pt x="1009117" y="1744023"/>
                    <a:pt x="1000461" y="1908478"/>
                  </a:cubicBezTo>
                  <a:cubicBezTo>
                    <a:pt x="1007633" y="1915650"/>
                    <a:pt x="1012030" y="1928005"/>
                    <a:pt x="1021976" y="1929994"/>
                  </a:cubicBezTo>
                  <a:cubicBezTo>
                    <a:pt x="1192841" y="1964167"/>
                    <a:pt x="1110980" y="1922972"/>
                    <a:pt x="1215614" y="1951509"/>
                  </a:cubicBezTo>
                  <a:cubicBezTo>
                    <a:pt x="1237494" y="1957476"/>
                    <a:pt x="1258645" y="1965852"/>
                    <a:pt x="1280160" y="1973024"/>
                  </a:cubicBezTo>
                  <a:lnTo>
                    <a:pt x="1312433" y="1983782"/>
                  </a:lnTo>
                  <a:cubicBezTo>
                    <a:pt x="1316019" y="1994540"/>
                    <a:pt x="1322819" y="2004721"/>
                    <a:pt x="1323191" y="2016055"/>
                  </a:cubicBezTo>
                  <a:cubicBezTo>
                    <a:pt x="1346253" y="2719455"/>
                    <a:pt x="1121996" y="2630363"/>
                    <a:pt x="1570616" y="2650756"/>
                  </a:cubicBezTo>
                  <a:cubicBezTo>
                    <a:pt x="1577788" y="2657928"/>
                    <a:pt x="1590874" y="2662207"/>
                    <a:pt x="1592132" y="2672271"/>
                  </a:cubicBezTo>
                  <a:cubicBezTo>
                    <a:pt x="1594838" y="2693915"/>
                    <a:pt x="1591129" y="2717308"/>
                    <a:pt x="1581374" y="2736817"/>
                  </a:cubicBezTo>
                  <a:cubicBezTo>
                    <a:pt x="1575592" y="2748381"/>
                    <a:pt x="1560916" y="2753081"/>
                    <a:pt x="1549101" y="2758332"/>
                  </a:cubicBezTo>
                  <a:cubicBezTo>
                    <a:pt x="1515421" y="2773301"/>
                    <a:pt x="1477292" y="2781664"/>
                    <a:pt x="1441525" y="2790605"/>
                  </a:cubicBezTo>
                  <a:cubicBezTo>
                    <a:pt x="1437939" y="2801363"/>
                    <a:pt x="1436601" y="2813154"/>
                    <a:pt x="1430767" y="2822878"/>
                  </a:cubicBezTo>
                  <a:cubicBezTo>
                    <a:pt x="1411283" y="2855351"/>
                    <a:pt x="1392229" y="2845960"/>
                    <a:pt x="1355464" y="2855151"/>
                  </a:cubicBezTo>
                  <a:cubicBezTo>
                    <a:pt x="1344463" y="2857901"/>
                    <a:pt x="1334131" y="2862925"/>
                    <a:pt x="1323191" y="2865909"/>
                  </a:cubicBezTo>
                  <a:cubicBezTo>
                    <a:pt x="1294663" y="2873689"/>
                    <a:pt x="1265816" y="2880252"/>
                    <a:pt x="1237129" y="2887424"/>
                  </a:cubicBezTo>
                  <a:cubicBezTo>
                    <a:pt x="1222786" y="2891010"/>
                    <a:pt x="1208125" y="2893507"/>
                    <a:pt x="1194099" y="2898182"/>
                  </a:cubicBezTo>
                  <a:lnTo>
                    <a:pt x="1161826" y="2908939"/>
                  </a:lnTo>
                  <a:cubicBezTo>
                    <a:pt x="1147482" y="2905353"/>
                    <a:pt x="1122558" y="2912480"/>
                    <a:pt x="1118795" y="2898182"/>
                  </a:cubicBezTo>
                  <a:cubicBezTo>
                    <a:pt x="1102343" y="2835665"/>
                    <a:pt x="1114167" y="2768898"/>
                    <a:pt x="1108038" y="2704544"/>
                  </a:cubicBezTo>
                  <a:cubicBezTo>
                    <a:pt x="1106963" y="2693255"/>
                    <a:pt x="1100866" y="2683029"/>
                    <a:pt x="1097280" y="2672271"/>
                  </a:cubicBezTo>
                  <a:cubicBezTo>
                    <a:pt x="1093694" y="2647170"/>
                    <a:pt x="1089667" y="2622128"/>
                    <a:pt x="1086522" y="2596968"/>
                  </a:cubicBezTo>
                  <a:cubicBezTo>
                    <a:pt x="1082494" y="2564747"/>
                    <a:pt x="1081103" y="2532179"/>
                    <a:pt x="1075765" y="2500149"/>
                  </a:cubicBezTo>
                  <a:cubicBezTo>
                    <a:pt x="1073901" y="2488964"/>
                    <a:pt x="1067757" y="2478877"/>
                    <a:pt x="1065007" y="2467876"/>
                  </a:cubicBezTo>
                  <a:cubicBezTo>
                    <a:pt x="1060572" y="2450138"/>
                    <a:pt x="1057427" y="2432094"/>
                    <a:pt x="1054249" y="2414088"/>
                  </a:cubicBezTo>
                  <a:cubicBezTo>
                    <a:pt x="1046668" y="2371128"/>
                    <a:pt x="1046530" y="2326381"/>
                    <a:pt x="1032734" y="2284996"/>
                  </a:cubicBezTo>
                  <a:cubicBezTo>
                    <a:pt x="1029148" y="2274238"/>
                    <a:pt x="1029994" y="2260741"/>
                    <a:pt x="1021976" y="2252723"/>
                  </a:cubicBezTo>
                  <a:cubicBezTo>
                    <a:pt x="1013958" y="2244705"/>
                    <a:pt x="1000461" y="2245551"/>
                    <a:pt x="989704" y="2241965"/>
                  </a:cubicBezTo>
                  <a:cubicBezTo>
                    <a:pt x="964603" y="2245551"/>
                    <a:pt x="939264" y="2247750"/>
                    <a:pt x="914400" y="2252723"/>
                  </a:cubicBezTo>
                  <a:cubicBezTo>
                    <a:pt x="903281" y="2254947"/>
                    <a:pt x="890982" y="2256397"/>
                    <a:pt x="882127" y="2263481"/>
                  </a:cubicBezTo>
                  <a:cubicBezTo>
                    <a:pt x="872031" y="2271558"/>
                    <a:pt x="870708" y="2287677"/>
                    <a:pt x="860612" y="2295754"/>
                  </a:cubicBezTo>
                  <a:cubicBezTo>
                    <a:pt x="851757" y="2302838"/>
                    <a:pt x="839547" y="2304787"/>
                    <a:pt x="828339" y="2306511"/>
                  </a:cubicBezTo>
                  <a:cubicBezTo>
                    <a:pt x="792720" y="2311991"/>
                    <a:pt x="756621" y="2313683"/>
                    <a:pt x="720762" y="2317269"/>
                  </a:cubicBezTo>
                  <a:cubicBezTo>
                    <a:pt x="706419" y="2320855"/>
                    <a:pt x="692278" y="2325382"/>
                    <a:pt x="677732" y="2328027"/>
                  </a:cubicBezTo>
                  <a:cubicBezTo>
                    <a:pt x="652785" y="2332563"/>
                    <a:pt x="627489" y="2334928"/>
                    <a:pt x="602428" y="2338784"/>
                  </a:cubicBezTo>
                  <a:cubicBezTo>
                    <a:pt x="580870" y="2342101"/>
                    <a:pt x="559397" y="2345956"/>
                    <a:pt x="537882" y="2349542"/>
                  </a:cubicBezTo>
                  <a:cubicBezTo>
                    <a:pt x="589842" y="2401499"/>
                    <a:pt x="523805" y="2338279"/>
                    <a:pt x="591671" y="2392572"/>
                  </a:cubicBezTo>
                  <a:cubicBezTo>
                    <a:pt x="599591" y="2398908"/>
                    <a:pt x="604489" y="2408870"/>
                    <a:pt x="613186" y="2414088"/>
                  </a:cubicBezTo>
                  <a:cubicBezTo>
                    <a:pt x="622910" y="2419922"/>
                    <a:pt x="634701" y="2421259"/>
                    <a:pt x="645459" y="2424845"/>
                  </a:cubicBezTo>
                  <a:cubicBezTo>
                    <a:pt x="666026" y="2486550"/>
                    <a:pt x="642292" y="2431380"/>
                    <a:pt x="677732" y="2478634"/>
                  </a:cubicBezTo>
                  <a:cubicBezTo>
                    <a:pt x="703543" y="2513049"/>
                    <a:pt x="711439" y="2540024"/>
                    <a:pt x="742278" y="2564695"/>
                  </a:cubicBezTo>
                  <a:cubicBezTo>
                    <a:pt x="752374" y="2572772"/>
                    <a:pt x="763793" y="2579038"/>
                    <a:pt x="774551" y="2586210"/>
                  </a:cubicBezTo>
                  <a:cubicBezTo>
                    <a:pt x="778137" y="2596968"/>
                    <a:pt x="777290" y="2610465"/>
                    <a:pt x="785308" y="2618483"/>
                  </a:cubicBezTo>
                  <a:cubicBezTo>
                    <a:pt x="793326" y="2626501"/>
                    <a:pt x="810990" y="2620014"/>
                    <a:pt x="817581" y="2629241"/>
                  </a:cubicBezTo>
                  <a:cubicBezTo>
                    <a:pt x="830763" y="2647696"/>
                    <a:pt x="839096" y="2693787"/>
                    <a:pt x="839096" y="2693787"/>
                  </a:cubicBezTo>
                  <a:cubicBezTo>
                    <a:pt x="835510" y="2708130"/>
                    <a:pt x="836540" y="2724515"/>
                    <a:pt x="828339" y="2736817"/>
                  </a:cubicBezTo>
                  <a:cubicBezTo>
                    <a:pt x="816423" y="2754691"/>
                    <a:pt x="782202" y="2762954"/>
                    <a:pt x="763793" y="2769090"/>
                  </a:cubicBezTo>
                  <a:cubicBezTo>
                    <a:pt x="760207" y="2779848"/>
                    <a:pt x="756150" y="2790460"/>
                    <a:pt x="753035" y="2801363"/>
                  </a:cubicBezTo>
                  <a:cubicBezTo>
                    <a:pt x="748973" y="2815579"/>
                    <a:pt x="748890" y="2831170"/>
                    <a:pt x="742278" y="2844394"/>
                  </a:cubicBezTo>
                  <a:cubicBezTo>
                    <a:pt x="734614" y="2859721"/>
                    <a:pt x="699889" y="2879824"/>
                    <a:pt x="688489" y="2887424"/>
                  </a:cubicBezTo>
                  <a:cubicBezTo>
                    <a:pt x="681317" y="2898182"/>
                    <a:pt x="672756" y="2908133"/>
                    <a:pt x="666974" y="2919697"/>
                  </a:cubicBezTo>
                  <a:cubicBezTo>
                    <a:pt x="661903" y="2929839"/>
                    <a:pt x="663300" y="2943115"/>
                    <a:pt x="656216" y="2951970"/>
                  </a:cubicBezTo>
                  <a:cubicBezTo>
                    <a:pt x="648140" y="2962066"/>
                    <a:pt x="634701" y="2966313"/>
                    <a:pt x="623944" y="2973485"/>
                  </a:cubicBezTo>
                  <a:cubicBezTo>
                    <a:pt x="620358" y="2984243"/>
                    <a:pt x="619777" y="2996531"/>
                    <a:pt x="613186" y="3005758"/>
                  </a:cubicBezTo>
                  <a:cubicBezTo>
                    <a:pt x="601396" y="3022265"/>
                    <a:pt x="570155" y="3048789"/>
                    <a:pt x="570155" y="3048789"/>
                  </a:cubicBezTo>
                  <a:cubicBezTo>
                    <a:pt x="588085" y="3102577"/>
                    <a:pt x="570155" y="3077476"/>
                    <a:pt x="645459" y="3102577"/>
                  </a:cubicBezTo>
                  <a:lnTo>
                    <a:pt x="677732" y="3113335"/>
                  </a:lnTo>
                  <a:cubicBezTo>
                    <a:pt x="728963" y="3190183"/>
                    <a:pt x="714490" y="3152795"/>
                    <a:pt x="731520" y="3220911"/>
                  </a:cubicBezTo>
                  <a:cubicBezTo>
                    <a:pt x="727934" y="3246012"/>
                    <a:pt x="732102" y="3273536"/>
                    <a:pt x="720762" y="3296215"/>
                  </a:cubicBezTo>
                  <a:cubicBezTo>
                    <a:pt x="715691" y="3306357"/>
                    <a:pt x="699829" y="3306972"/>
                    <a:pt x="688489" y="3306972"/>
                  </a:cubicBezTo>
                  <a:cubicBezTo>
                    <a:pt x="595187" y="3306972"/>
                    <a:pt x="502024" y="3299801"/>
                    <a:pt x="408791" y="3296215"/>
                  </a:cubicBezTo>
                  <a:cubicBezTo>
                    <a:pt x="336264" y="3223690"/>
                    <a:pt x="384431" y="3253407"/>
                    <a:pt x="311972" y="3231669"/>
                  </a:cubicBezTo>
                  <a:cubicBezTo>
                    <a:pt x="290249" y="3225152"/>
                    <a:pt x="247426" y="3210154"/>
                    <a:pt x="247426" y="3210154"/>
                  </a:cubicBezTo>
                  <a:cubicBezTo>
                    <a:pt x="243840" y="3199396"/>
                    <a:pt x="231597" y="3188024"/>
                    <a:pt x="236668" y="3177881"/>
                  </a:cubicBezTo>
                  <a:cubicBezTo>
                    <a:pt x="274334" y="3102547"/>
                    <a:pt x="281844" y="3147770"/>
                    <a:pt x="311972" y="3102577"/>
                  </a:cubicBezTo>
                  <a:cubicBezTo>
                    <a:pt x="373631" y="3010087"/>
                    <a:pt x="299706" y="3127108"/>
                    <a:pt x="344245" y="3038031"/>
                  </a:cubicBezTo>
                  <a:cubicBezTo>
                    <a:pt x="350027" y="3026467"/>
                    <a:pt x="359978" y="3017322"/>
                    <a:pt x="365760" y="3005758"/>
                  </a:cubicBezTo>
                  <a:cubicBezTo>
                    <a:pt x="370831" y="2995616"/>
                    <a:pt x="371447" y="2983627"/>
                    <a:pt x="376518" y="2973485"/>
                  </a:cubicBezTo>
                  <a:cubicBezTo>
                    <a:pt x="382300" y="2961921"/>
                    <a:pt x="392251" y="2952776"/>
                    <a:pt x="398033" y="2941212"/>
                  </a:cubicBezTo>
                  <a:cubicBezTo>
                    <a:pt x="403104" y="2931070"/>
                    <a:pt x="403720" y="2919081"/>
                    <a:pt x="408791" y="2908939"/>
                  </a:cubicBezTo>
                  <a:cubicBezTo>
                    <a:pt x="422361" y="2881800"/>
                    <a:pt x="431811" y="2875162"/>
                    <a:pt x="451821" y="2855151"/>
                  </a:cubicBezTo>
                  <a:cubicBezTo>
                    <a:pt x="478862" y="2774029"/>
                    <a:pt x="439240" y="2870879"/>
                    <a:pt x="494852" y="2801363"/>
                  </a:cubicBezTo>
                  <a:cubicBezTo>
                    <a:pt x="501936" y="2792508"/>
                    <a:pt x="499775" y="2778814"/>
                    <a:pt x="505609" y="2769090"/>
                  </a:cubicBezTo>
                  <a:cubicBezTo>
                    <a:pt x="510827" y="2760393"/>
                    <a:pt x="519953" y="2754747"/>
                    <a:pt x="527125" y="2747575"/>
                  </a:cubicBezTo>
                  <a:cubicBezTo>
                    <a:pt x="489573" y="2710023"/>
                    <a:pt x="515230" y="2729266"/>
                    <a:pt x="441064" y="2704544"/>
                  </a:cubicBezTo>
                  <a:lnTo>
                    <a:pt x="408791" y="2693787"/>
                  </a:lnTo>
                  <a:lnTo>
                    <a:pt x="355002" y="2639998"/>
                  </a:lnTo>
                  <a:cubicBezTo>
                    <a:pt x="344244" y="2629240"/>
                    <a:pt x="331168" y="2620384"/>
                    <a:pt x="322729" y="2607725"/>
                  </a:cubicBezTo>
                  <a:cubicBezTo>
                    <a:pt x="223807" y="2459340"/>
                    <a:pt x="327072" y="2611653"/>
                    <a:pt x="247426" y="2500149"/>
                  </a:cubicBezTo>
                  <a:cubicBezTo>
                    <a:pt x="213499" y="2452651"/>
                    <a:pt x="240377" y="2482341"/>
                    <a:pt x="204395" y="2446361"/>
                  </a:cubicBezTo>
                  <a:cubicBezTo>
                    <a:pt x="169027" y="2128033"/>
                    <a:pt x="185023" y="2308963"/>
                    <a:pt x="204395" y="1650295"/>
                  </a:cubicBezTo>
                  <a:cubicBezTo>
                    <a:pt x="204728" y="1638960"/>
                    <a:pt x="211567" y="1628780"/>
                    <a:pt x="215153" y="1618022"/>
                  </a:cubicBezTo>
                  <a:cubicBezTo>
                    <a:pt x="218739" y="1481758"/>
                    <a:pt x="222073" y="1345488"/>
                    <a:pt x="225911" y="1209231"/>
                  </a:cubicBezTo>
                  <a:cubicBezTo>
                    <a:pt x="234103" y="918406"/>
                    <a:pt x="247320" y="928468"/>
                    <a:pt x="225911" y="714379"/>
                  </a:cubicBezTo>
                  <a:cubicBezTo>
                    <a:pt x="218848" y="643745"/>
                    <a:pt x="220802" y="656022"/>
                    <a:pt x="204395" y="606803"/>
                  </a:cubicBezTo>
                  <a:cubicBezTo>
                    <a:pt x="200809" y="570944"/>
                    <a:pt x="198401" y="534948"/>
                    <a:pt x="193638" y="499227"/>
                  </a:cubicBezTo>
                  <a:cubicBezTo>
                    <a:pt x="191221" y="481103"/>
                    <a:pt x="184699" y="463632"/>
                    <a:pt x="182880" y="445438"/>
                  </a:cubicBezTo>
                  <a:cubicBezTo>
                    <a:pt x="177516" y="391798"/>
                    <a:pt x="181490" y="337161"/>
                    <a:pt x="172122" y="284074"/>
                  </a:cubicBezTo>
                  <a:cubicBezTo>
                    <a:pt x="167878" y="260022"/>
                    <a:pt x="170329" y="267937"/>
                    <a:pt x="150607" y="262558"/>
                  </a:cubicBezTo>
                  <a:close/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Forme libre 5"/>
            <p:cNvSpPr/>
            <p:nvPr/>
          </p:nvSpPr>
          <p:spPr>
            <a:xfrm>
              <a:off x="1488921" y="3420932"/>
              <a:ext cx="189272" cy="322729"/>
            </a:xfrm>
            <a:custGeom>
              <a:avLst/>
              <a:gdLst>
                <a:gd name="connsiteX0" fmla="*/ 60180 w 189272"/>
                <a:gd name="connsiteY0" fmla="*/ 0 h 322729"/>
                <a:gd name="connsiteX1" fmla="*/ 6392 w 189272"/>
                <a:gd name="connsiteY1" fmla="*/ 43030 h 322729"/>
                <a:gd name="connsiteX2" fmla="*/ 17150 w 189272"/>
                <a:gd name="connsiteY2" fmla="*/ 204395 h 322729"/>
                <a:gd name="connsiteX3" fmla="*/ 81695 w 189272"/>
                <a:gd name="connsiteY3" fmla="*/ 247426 h 322729"/>
                <a:gd name="connsiteX4" fmla="*/ 135484 w 189272"/>
                <a:gd name="connsiteY4" fmla="*/ 279699 h 322729"/>
                <a:gd name="connsiteX5" fmla="*/ 189272 w 189272"/>
                <a:gd name="connsiteY5" fmla="*/ 322729 h 322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9272" h="322729">
                  <a:moveTo>
                    <a:pt x="60180" y="0"/>
                  </a:moveTo>
                  <a:cubicBezTo>
                    <a:pt x="42251" y="14343"/>
                    <a:pt x="11122" y="20562"/>
                    <a:pt x="6392" y="43030"/>
                  </a:cubicBezTo>
                  <a:cubicBezTo>
                    <a:pt x="-4713" y="95781"/>
                    <a:pt x="-1486" y="153811"/>
                    <a:pt x="17150" y="204395"/>
                  </a:cubicBezTo>
                  <a:cubicBezTo>
                    <a:pt x="26089" y="228659"/>
                    <a:pt x="63410" y="229142"/>
                    <a:pt x="81695" y="247426"/>
                  </a:cubicBezTo>
                  <a:cubicBezTo>
                    <a:pt x="123721" y="289450"/>
                    <a:pt x="79624" y="251769"/>
                    <a:pt x="135484" y="279699"/>
                  </a:cubicBezTo>
                  <a:cubicBezTo>
                    <a:pt x="162626" y="293270"/>
                    <a:pt x="169260" y="302717"/>
                    <a:pt x="189272" y="322729"/>
                  </a:cubicBezTo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2043953" y="1614558"/>
            <a:ext cx="2345167" cy="3259567"/>
            <a:chOff x="2043953" y="2355925"/>
            <a:chExt cx="2345167" cy="3259567"/>
          </a:xfrm>
        </p:grpSpPr>
        <p:sp>
          <p:nvSpPr>
            <p:cNvPr id="5" name="Forme libre 4"/>
            <p:cNvSpPr/>
            <p:nvPr/>
          </p:nvSpPr>
          <p:spPr>
            <a:xfrm>
              <a:off x="2043953" y="2355925"/>
              <a:ext cx="2345167" cy="3259567"/>
            </a:xfrm>
            <a:custGeom>
              <a:avLst/>
              <a:gdLst>
                <a:gd name="connsiteX0" fmla="*/ 989703 w 2345167"/>
                <a:gd name="connsiteY0" fmla="*/ 1247887 h 3259567"/>
                <a:gd name="connsiteX1" fmla="*/ 946673 w 2345167"/>
                <a:gd name="connsiteY1" fmla="*/ 1194099 h 3259567"/>
                <a:gd name="connsiteX2" fmla="*/ 882127 w 2345167"/>
                <a:gd name="connsiteY2" fmla="*/ 1151068 h 3259567"/>
                <a:gd name="connsiteX3" fmla="*/ 839096 w 2345167"/>
                <a:gd name="connsiteY3" fmla="*/ 1097280 h 3259567"/>
                <a:gd name="connsiteX4" fmla="*/ 806823 w 2345167"/>
                <a:gd name="connsiteY4" fmla="*/ 1086522 h 3259567"/>
                <a:gd name="connsiteX5" fmla="*/ 796066 w 2345167"/>
                <a:gd name="connsiteY5" fmla="*/ 1054249 h 3259567"/>
                <a:gd name="connsiteX6" fmla="*/ 731520 w 2345167"/>
                <a:gd name="connsiteY6" fmla="*/ 1011219 h 3259567"/>
                <a:gd name="connsiteX7" fmla="*/ 677732 w 2345167"/>
                <a:gd name="connsiteY7" fmla="*/ 968188 h 3259567"/>
                <a:gd name="connsiteX8" fmla="*/ 634701 w 2345167"/>
                <a:gd name="connsiteY8" fmla="*/ 925157 h 3259567"/>
                <a:gd name="connsiteX9" fmla="*/ 613186 w 2345167"/>
                <a:gd name="connsiteY9" fmla="*/ 892884 h 3259567"/>
                <a:gd name="connsiteX10" fmla="*/ 580913 w 2345167"/>
                <a:gd name="connsiteY10" fmla="*/ 871369 h 3259567"/>
                <a:gd name="connsiteX11" fmla="*/ 527125 w 2345167"/>
                <a:gd name="connsiteY11" fmla="*/ 817581 h 3259567"/>
                <a:gd name="connsiteX12" fmla="*/ 462579 w 2345167"/>
                <a:gd name="connsiteY12" fmla="*/ 753035 h 3259567"/>
                <a:gd name="connsiteX13" fmla="*/ 441063 w 2345167"/>
                <a:gd name="connsiteY13" fmla="*/ 731520 h 3259567"/>
                <a:gd name="connsiteX14" fmla="*/ 408791 w 2345167"/>
                <a:gd name="connsiteY14" fmla="*/ 720762 h 3259567"/>
                <a:gd name="connsiteX15" fmla="*/ 344245 w 2345167"/>
                <a:gd name="connsiteY15" fmla="*/ 677731 h 3259567"/>
                <a:gd name="connsiteX16" fmla="*/ 322729 w 2345167"/>
                <a:gd name="connsiteY16" fmla="*/ 656216 h 3259567"/>
                <a:gd name="connsiteX17" fmla="*/ 290456 w 2345167"/>
                <a:gd name="connsiteY17" fmla="*/ 645459 h 3259567"/>
                <a:gd name="connsiteX18" fmla="*/ 247426 w 2345167"/>
                <a:gd name="connsiteY18" fmla="*/ 591670 h 3259567"/>
                <a:gd name="connsiteX19" fmla="*/ 193638 w 2345167"/>
                <a:gd name="connsiteY19" fmla="*/ 527124 h 3259567"/>
                <a:gd name="connsiteX20" fmla="*/ 161365 w 2345167"/>
                <a:gd name="connsiteY20" fmla="*/ 537882 h 3259567"/>
                <a:gd name="connsiteX21" fmla="*/ 53788 w 2345167"/>
                <a:gd name="connsiteY21" fmla="*/ 516367 h 3259567"/>
                <a:gd name="connsiteX22" fmla="*/ 10758 w 2345167"/>
                <a:gd name="connsiteY22" fmla="*/ 462579 h 3259567"/>
                <a:gd name="connsiteX23" fmla="*/ 0 w 2345167"/>
                <a:gd name="connsiteY23" fmla="*/ 430306 h 3259567"/>
                <a:gd name="connsiteX24" fmla="*/ 32273 w 2345167"/>
                <a:gd name="connsiteY24" fmla="*/ 376517 h 3259567"/>
                <a:gd name="connsiteX25" fmla="*/ 96819 w 2345167"/>
                <a:gd name="connsiteY25" fmla="*/ 355002 h 3259567"/>
                <a:gd name="connsiteX26" fmla="*/ 225911 w 2345167"/>
                <a:gd name="connsiteY26" fmla="*/ 365760 h 3259567"/>
                <a:gd name="connsiteX27" fmla="*/ 290456 w 2345167"/>
                <a:gd name="connsiteY27" fmla="*/ 387275 h 3259567"/>
                <a:gd name="connsiteX28" fmla="*/ 322729 w 2345167"/>
                <a:gd name="connsiteY28" fmla="*/ 398033 h 3259567"/>
                <a:gd name="connsiteX29" fmla="*/ 344245 w 2345167"/>
                <a:gd name="connsiteY29" fmla="*/ 419548 h 3259567"/>
                <a:gd name="connsiteX30" fmla="*/ 441063 w 2345167"/>
                <a:gd name="connsiteY30" fmla="*/ 473336 h 3259567"/>
                <a:gd name="connsiteX31" fmla="*/ 462579 w 2345167"/>
                <a:gd name="connsiteY31" fmla="*/ 494851 h 3259567"/>
                <a:gd name="connsiteX32" fmla="*/ 484094 w 2345167"/>
                <a:gd name="connsiteY32" fmla="*/ 527124 h 3259567"/>
                <a:gd name="connsiteX33" fmla="*/ 516367 w 2345167"/>
                <a:gd name="connsiteY33" fmla="*/ 537882 h 3259567"/>
                <a:gd name="connsiteX34" fmla="*/ 537882 w 2345167"/>
                <a:gd name="connsiteY34" fmla="*/ 570155 h 3259567"/>
                <a:gd name="connsiteX35" fmla="*/ 570155 w 2345167"/>
                <a:gd name="connsiteY35" fmla="*/ 580913 h 3259567"/>
                <a:gd name="connsiteX36" fmla="*/ 591671 w 2345167"/>
                <a:gd name="connsiteY36" fmla="*/ 602428 h 3259567"/>
                <a:gd name="connsiteX37" fmla="*/ 623943 w 2345167"/>
                <a:gd name="connsiteY37" fmla="*/ 623943 h 3259567"/>
                <a:gd name="connsiteX38" fmla="*/ 677732 w 2345167"/>
                <a:gd name="connsiteY38" fmla="*/ 677731 h 3259567"/>
                <a:gd name="connsiteX39" fmla="*/ 699247 w 2345167"/>
                <a:gd name="connsiteY39" fmla="*/ 699247 h 3259567"/>
                <a:gd name="connsiteX40" fmla="*/ 720762 w 2345167"/>
                <a:gd name="connsiteY40" fmla="*/ 731520 h 3259567"/>
                <a:gd name="connsiteX41" fmla="*/ 774551 w 2345167"/>
                <a:gd name="connsiteY41" fmla="*/ 774550 h 3259567"/>
                <a:gd name="connsiteX42" fmla="*/ 796066 w 2345167"/>
                <a:gd name="connsiteY42" fmla="*/ 796066 h 3259567"/>
                <a:gd name="connsiteX43" fmla="*/ 849854 w 2345167"/>
                <a:gd name="connsiteY43" fmla="*/ 860611 h 3259567"/>
                <a:gd name="connsiteX44" fmla="*/ 882127 w 2345167"/>
                <a:gd name="connsiteY44" fmla="*/ 871369 h 3259567"/>
                <a:gd name="connsiteX45" fmla="*/ 925158 w 2345167"/>
                <a:gd name="connsiteY45" fmla="*/ 925157 h 3259567"/>
                <a:gd name="connsiteX46" fmla="*/ 957431 w 2345167"/>
                <a:gd name="connsiteY46" fmla="*/ 935915 h 3259567"/>
                <a:gd name="connsiteX47" fmla="*/ 989703 w 2345167"/>
                <a:gd name="connsiteY47" fmla="*/ 914400 h 3259567"/>
                <a:gd name="connsiteX48" fmla="*/ 1075765 w 2345167"/>
                <a:gd name="connsiteY48" fmla="*/ 849854 h 3259567"/>
                <a:gd name="connsiteX49" fmla="*/ 1172583 w 2345167"/>
                <a:gd name="connsiteY49" fmla="*/ 817581 h 3259567"/>
                <a:gd name="connsiteX50" fmla="*/ 1204856 w 2345167"/>
                <a:gd name="connsiteY50" fmla="*/ 806823 h 3259567"/>
                <a:gd name="connsiteX51" fmla="*/ 1409252 w 2345167"/>
                <a:gd name="connsiteY51" fmla="*/ 817581 h 3259567"/>
                <a:gd name="connsiteX52" fmla="*/ 1473798 w 2345167"/>
                <a:gd name="connsiteY52" fmla="*/ 839096 h 3259567"/>
                <a:gd name="connsiteX53" fmla="*/ 1506071 w 2345167"/>
                <a:gd name="connsiteY53" fmla="*/ 860611 h 3259567"/>
                <a:gd name="connsiteX54" fmla="*/ 1570616 w 2345167"/>
                <a:gd name="connsiteY54" fmla="*/ 806823 h 3259567"/>
                <a:gd name="connsiteX55" fmla="*/ 1592132 w 2345167"/>
                <a:gd name="connsiteY55" fmla="*/ 742277 h 3259567"/>
                <a:gd name="connsiteX56" fmla="*/ 1645920 w 2345167"/>
                <a:gd name="connsiteY56" fmla="*/ 688489 h 3259567"/>
                <a:gd name="connsiteX57" fmla="*/ 1678193 w 2345167"/>
                <a:gd name="connsiteY57" fmla="*/ 623943 h 3259567"/>
                <a:gd name="connsiteX58" fmla="*/ 1710466 w 2345167"/>
                <a:gd name="connsiteY58" fmla="*/ 613186 h 3259567"/>
                <a:gd name="connsiteX59" fmla="*/ 1731981 w 2345167"/>
                <a:gd name="connsiteY59" fmla="*/ 527124 h 3259567"/>
                <a:gd name="connsiteX60" fmla="*/ 1742739 w 2345167"/>
                <a:gd name="connsiteY60" fmla="*/ 484094 h 3259567"/>
                <a:gd name="connsiteX61" fmla="*/ 1785769 w 2345167"/>
                <a:gd name="connsiteY61" fmla="*/ 419548 h 3259567"/>
                <a:gd name="connsiteX62" fmla="*/ 1807285 w 2345167"/>
                <a:gd name="connsiteY62" fmla="*/ 387275 h 3259567"/>
                <a:gd name="connsiteX63" fmla="*/ 1828800 w 2345167"/>
                <a:gd name="connsiteY63" fmla="*/ 355002 h 3259567"/>
                <a:gd name="connsiteX64" fmla="*/ 1861073 w 2345167"/>
                <a:gd name="connsiteY64" fmla="*/ 322729 h 3259567"/>
                <a:gd name="connsiteX65" fmla="*/ 1893346 w 2345167"/>
                <a:gd name="connsiteY65" fmla="*/ 301214 h 3259567"/>
                <a:gd name="connsiteX66" fmla="*/ 1957892 w 2345167"/>
                <a:gd name="connsiteY66" fmla="*/ 215153 h 3259567"/>
                <a:gd name="connsiteX67" fmla="*/ 1990165 w 2345167"/>
                <a:gd name="connsiteY67" fmla="*/ 182880 h 3259567"/>
                <a:gd name="connsiteX68" fmla="*/ 2076226 w 2345167"/>
                <a:gd name="connsiteY68" fmla="*/ 75303 h 3259567"/>
                <a:gd name="connsiteX69" fmla="*/ 2140772 w 2345167"/>
                <a:gd name="connsiteY69" fmla="*/ 43030 h 3259567"/>
                <a:gd name="connsiteX70" fmla="*/ 2173045 w 2345167"/>
                <a:gd name="connsiteY70" fmla="*/ 21515 h 3259567"/>
                <a:gd name="connsiteX71" fmla="*/ 2237591 w 2345167"/>
                <a:gd name="connsiteY71" fmla="*/ 0 h 3259567"/>
                <a:gd name="connsiteX72" fmla="*/ 2323652 w 2345167"/>
                <a:gd name="connsiteY72" fmla="*/ 32273 h 3259567"/>
                <a:gd name="connsiteX73" fmla="*/ 2345167 w 2345167"/>
                <a:gd name="connsiteY73" fmla="*/ 96819 h 3259567"/>
                <a:gd name="connsiteX74" fmla="*/ 2334409 w 2345167"/>
                <a:gd name="connsiteY74" fmla="*/ 172122 h 3259567"/>
                <a:gd name="connsiteX75" fmla="*/ 2280621 w 2345167"/>
                <a:gd name="connsiteY75" fmla="*/ 225910 h 3259567"/>
                <a:gd name="connsiteX76" fmla="*/ 2173045 w 2345167"/>
                <a:gd name="connsiteY76" fmla="*/ 258183 h 3259567"/>
                <a:gd name="connsiteX77" fmla="*/ 2140772 w 2345167"/>
                <a:gd name="connsiteY77" fmla="*/ 333487 h 3259567"/>
                <a:gd name="connsiteX78" fmla="*/ 2119256 w 2345167"/>
                <a:gd name="connsiteY78" fmla="*/ 365760 h 3259567"/>
                <a:gd name="connsiteX79" fmla="*/ 2097741 w 2345167"/>
                <a:gd name="connsiteY79" fmla="*/ 419548 h 3259567"/>
                <a:gd name="connsiteX80" fmla="*/ 2065468 w 2345167"/>
                <a:gd name="connsiteY80" fmla="*/ 451821 h 3259567"/>
                <a:gd name="connsiteX81" fmla="*/ 2000922 w 2345167"/>
                <a:gd name="connsiteY81" fmla="*/ 537882 h 3259567"/>
                <a:gd name="connsiteX82" fmla="*/ 1990165 w 2345167"/>
                <a:gd name="connsiteY82" fmla="*/ 580913 h 3259567"/>
                <a:gd name="connsiteX83" fmla="*/ 1925619 w 2345167"/>
                <a:gd name="connsiteY83" fmla="*/ 677731 h 3259567"/>
                <a:gd name="connsiteX84" fmla="*/ 1904103 w 2345167"/>
                <a:gd name="connsiteY84" fmla="*/ 710004 h 3259567"/>
                <a:gd name="connsiteX85" fmla="*/ 1882588 w 2345167"/>
                <a:gd name="connsiteY85" fmla="*/ 742277 h 3259567"/>
                <a:gd name="connsiteX86" fmla="*/ 1850315 w 2345167"/>
                <a:gd name="connsiteY86" fmla="*/ 806823 h 3259567"/>
                <a:gd name="connsiteX87" fmla="*/ 1828800 w 2345167"/>
                <a:gd name="connsiteY87" fmla="*/ 828339 h 3259567"/>
                <a:gd name="connsiteX88" fmla="*/ 1785769 w 2345167"/>
                <a:gd name="connsiteY88" fmla="*/ 892884 h 3259567"/>
                <a:gd name="connsiteX89" fmla="*/ 1764254 w 2345167"/>
                <a:gd name="connsiteY89" fmla="*/ 935915 h 3259567"/>
                <a:gd name="connsiteX90" fmla="*/ 1731981 w 2345167"/>
                <a:gd name="connsiteY90" fmla="*/ 968188 h 3259567"/>
                <a:gd name="connsiteX91" fmla="*/ 1667435 w 2345167"/>
                <a:gd name="connsiteY91" fmla="*/ 1054249 h 3259567"/>
                <a:gd name="connsiteX92" fmla="*/ 1667435 w 2345167"/>
                <a:gd name="connsiteY92" fmla="*/ 1183341 h 3259567"/>
                <a:gd name="connsiteX93" fmla="*/ 1688951 w 2345167"/>
                <a:gd name="connsiteY93" fmla="*/ 1290917 h 3259567"/>
                <a:gd name="connsiteX94" fmla="*/ 1710466 w 2345167"/>
                <a:gd name="connsiteY94" fmla="*/ 1355463 h 3259567"/>
                <a:gd name="connsiteX95" fmla="*/ 1721223 w 2345167"/>
                <a:gd name="connsiteY95" fmla="*/ 1387736 h 3259567"/>
                <a:gd name="connsiteX96" fmla="*/ 1731981 w 2345167"/>
                <a:gd name="connsiteY96" fmla="*/ 1452282 h 3259567"/>
                <a:gd name="connsiteX97" fmla="*/ 1742739 w 2345167"/>
                <a:gd name="connsiteY97" fmla="*/ 1613647 h 3259567"/>
                <a:gd name="connsiteX98" fmla="*/ 1753496 w 2345167"/>
                <a:gd name="connsiteY98" fmla="*/ 1678193 h 3259567"/>
                <a:gd name="connsiteX99" fmla="*/ 1775012 w 2345167"/>
                <a:gd name="connsiteY99" fmla="*/ 2043953 h 3259567"/>
                <a:gd name="connsiteX100" fmla="*/ 1764254 w 2345167"/>
                <a:gd name="connsiteY100" fmla="*/ 2818503 h 3259567"/>
                <a:gd name="connsiteX101" fmla="*/ 1742739 w 2345167"/>
                <a:gd name="connsiteY101" fmla="*/ 2883049 h 3259567"/>
                <a:gd name="connsiteX102" fmla="*/ 1850315 w 2345167"/>
                <a:gd name="connsiteY102" fmla="*/ 3033656 h 3259567"/>
                <a:gd name="connsiteX103" fmla="*/ 1882588 w 2345167"/>
                <a:gd name="connsiteY103" fmla="*/ 3044414 h 3259567"/>
                <a:gd name="connsiteX104" fmla="*/ 1904103 w 2345167"/>
                <a:gd name="connsiteY104" fmla="*/ 3076687 h 3259567"/>
                <a:gd name="connsiteX105" fmla="*/ 1925619 w 2345167"/>
                <a:gd name="connsiteY105" fmla="*/ 3098202 h 3259567"/>
                <a:gd name="connsiteX106" fmla="*/ 1957892 w 2345167"/>
                <a:gd name="connsiteY106" fmla="*/ 3151990 h 3259567"/>
                <a:gd name="connsiteX107" fmla="*/ 1957892 w 2345167"/>
                <a:gd name="connsiteY107" fmla="*/ 3248809 h 3259567"/>
                <a:gd name="connsiteX108" fmla="*/ 1925619 w 2345167"/>
                <a:gd name="connsiteY108" fmla="*/ 3259567 h 3259567"/>
                <a:gd name="connsiteX109" fmla="*/ 1742739 w 2345167"/>
                <a:gd name="connsiteY109" fmla="*/ 3248809 h 3259567"/>
                <a:gd name="connsiteX110" fmla="*/ 1645920 w 2345167"/>
                <a:gd name="connsiteY110" fmla="*/ 3195021 h 3259567"/>
                <a:gd name="connsiteX111" fmla="*/ 1613647 w 2345167"/>
                <a:gd name="connsiteY111" fmla="*/ 3173506 h 3259567"/>
                <a:gd name="connsiteX112" fmla="*/ 1516828 w 2345167"/>
                <a:gd name="connsiteY112" fmla="*/ 3130475 h 3259567"/>
                <a:gd name="connsiteX113" fmla="*/ 1516828 w 2345167"/>
                <a:gd name="connsiteY113" fmla="*/ 2409713 h 3259567"/>
                <a:gd name="connsiteX114" fmla="*/ 1506071 w 2345167"/>
                <a:gd name="connsiteY114" fmla="*/ 2302136 h 3259567"/>
                <a:gd name="connsiteX115" fmla="*/ 1463040 w 2345167"/>
                <a:gd name="connsiteY115" fmla="*/ 2097741 h 3259567"/>
                <a:gd name="connsiteX116" fmla="*/ 1430767 w 2345167"/>
                <a:gd name="connsiteY116" fmla="*/ 2108499 h 3259567"/>
                <a:gd name="connsiteX117" fmla="*/ 1269402 w 2345167"/>
                <a:gd name="connsiteY117" fmla="*/ 2119256 h 3259567"/>
                <a:gd name="connsiteX118" fmla="*/ 1280160 w 2345167"/>
                <a:gd name="connsiteY118" fmla="*/ 2409713 h 3259567"/>
                <a:gd name="connsiteX119" fmla="*/ 1301675 w 2345167"/>
                <a:gd name="connsiteY119" fmla="*/ 2786230 h 3259567"/>
                <a:gd name="connsiteX120" fmla="*/ 1290918 w 2345167"/>
                <a:gd name="connsiteY120" fmla="*/ 3151990 h 3259567"/>
                <a:gd name="connsiteX121" fmla="*/ 1183341 w 2345167"/>
                <a:gd name="connsiteY121" fmla="*/ 3184263 h 3259567"/>
                <a:gd name="connsiteX122" fmla="*/ 1118795 w 2345167"/>
                <a:gd name="connsiteY122" fmla="*/ 3216536 h 3259567"/>
                <a:gd name="connsiteX123" fmla="*/ 903642 w 2345167"/>
                <a:gd name="connsiteY123" fmla="*/ 3238051 h 3259567"/>
                <a:gd name="connsiteX124" fmla="*/ 860612 w 2345167"/>
                <a:gd name="connsiteY124" fmla="*/ 3151990 h 3259567"/>
                <a:gd name="connsiteX125" fmla="*/ 925158 w 2345167"/>
                <a:gd name="connsiteY125" fmla="*/ 3119717 h 3259567"/>
                <a:gd name="connsiteX126" fmla="*/ 989703 w 2345167"/>
                <a:gd name="connsiteY126" fmla="*/ 3076687 h 3259567"/>
                <a:gd name="connsiteX127" fmla="*/ 1054249 w 2345167"/>
                <a:gd name="connsiteY127" fmla="*/ 3055171 h 3259567"/>
                <a:gd name="connsiteX128" fmla="*/ 1097280 w 2345167"/>
                <a:gd name="connsiteY128" fmla="*/ 3001383 h 3259567"/>
                <a:gd name="connsiteX129" fmla="*/ 1075765 w 2345167"/>
                <a:gd name="connsiteY129" fmla="*/ 2829261 h 3259567"/>
                <a:gd name="connsiteX130" fmla="*/ 1054249 w 2345167"/>
                <a:gd name="connsiteY130" fmla="*/ 2732442 h 3259567"/>
                <a:gd name="connsiteX131" fmla="*/ 1065007 w 2345167"/>
                <a:gd name="connsiteY131" fmla="*/ 2603350 h 3259567"/>
                <a:gd name="connsiteX132" fmla="*/ 1032734 w 2345167"/>
                <a:gd name="connsiteY132" fmla="*/ 1947134 h 3259567"/>
                <a:gd name="connsiteX133" fmla="*/ 1021976 w 2345167"/>
                <a:gd name="connsiteY133" fmla="*/ 1280160 h 3259567"/>
                <a:gd name="connsiteX134" fmla="*/ 1000461 w 2345167"/>
                <a:gd name="connsiteY134" fmla="*/ 1258644 h 3259567"/>
                <a:gd name="connsiteX135" fmla="*/ 989703 w 2345167"/>
                <a:gd name="connsiteY135" fmla="*/ 1247887 h 3259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</a:cxnLst>
              <a:rect l="l" t="t" r="r" b="b"/>
              <a:pathLst>
                <a:path w="2345167" h="3259567">
                  <a:moveTo>
                    <a:pt x="989703" y="1247887"/>
                  </a:moveTo>
                  <a:cubicBezTo>
                    <a:pt x="980738" y="1237130"/>
                    <a:pt x="963739" y="1209459"/>
                    <a:pt x="946673" y="1194099"/>
                  </a:cubicBezTo>
                  <a:cubicBezTo>
                    <a:pt x="927453" y="1176801"/>
                    <a:pt x="882127" y="1151068"/>
                    <a:pt x="882127" y="1151068"/>
                  </a:cubicBezTo>
                  <a:cubicBezTo>
                    <a:pt x="872353" y="1136407"/>
                    <a:pt x="856130" y="1107500"/>
                    <a:pt x="839096" y="1097280"/>
                  </a:cubicBezTo>
                  <a:cubicBezTo>
                    <a:pt x="829372" y="1091446"/>
                    <a:pt x="817581" y="1090108"/>
                    <a:pt x="806823" y="1086522"/>
                  </a:cubicBezTo>
                  <a:cubicBezTo>
                    <a:pt x="803237" y="1075764"/>
                    <a:pt x="802356" y="1063684"/>
                    <a:pt x="796066" y="1054249"/>
                  </a:cubicBezTo>
                  <a:cubicBezTo>
                    <a:pt x="773043" y="1019713"/>
                    <a:pt x="765355" y="1022497"/>
                    <a:pt x="731520" y="1011219"/>
                  </a:cubicBezTo>
                  <a:cubicBezTo>
                    <a:pt x="658293" y="937989"/>
                    <a:pt x="772710" y="1049597"/>
                    <a:pt x="677732" y="968188"/>
                  </a:cubicBezTo>
                  <a:cubicBezTo>
                    <a:pt x="662330" y="954987"/>
                    <a:pt x="645953" y="942035"/>
                    <a:pt x="634701" y="925157"/>
                  </a:cubicBezTo>
                  <a:cubicBezTo>
                    <a:pt x="627529" y="914399"/>
                    <a:pt x="622328" y="902026"/>
                    <a:pt x="613186" y="892884"/>
                  </a:cubicBezTo>
                  <a:cubicBezTo>
                    <a:pt x="604044" y="883742"/>
                    <a:pt x="591671" y="878541"/>
                    <a:pt x="580913" y="871369"/>
                  </a:cubicBezTo>
                  <a:cubicBezTo>
                    <a:pt x="536579" y="804867"/>
                    <a:pt x="585803" y="869739"/>
                    <a:pt x="527125" y="817581"/>
                  </a:cubicBezTo>
                  <a:cubicBezTo>
                    <a:pt x="504383" y="797366"/>
                    <a:pt x="484094" y="774550"/>
                    <a:pt x="462579" y="753035"/>
                  </a:cubicBezTo>
                  <a:cubicBezTo>
                    <a:pt x="455407" y="745863"/>
                    <a:pt x="450685" y="734728"/>
                    <a:pt x="441063" y="731520"/>
                  </a:cubicBezTo>
                  <a:cubicBezTo>
                    <a:pt x="430306" y="727934"/>
                    <a:pt x="418703" y="726269"/>
                    <a:pt x="408791" y="720762"/>
                  </a:cubicBezTo>
                  <a:cubicBezTo>
                    <a:pt x="386187" y="708204"/>
                    <a:pt x="362530" y="696015"/>
                    <a:pt x="344245" y="677731"/>
                  </a:cubicBezTo>
                  <a:cubicBezTo>
                    <a:pt x="337073" y="670559"/>
                    <a:pt x="331426" y="661434"/>
                    <a:pt x="322729" y="656216"/>
                  </a:cubicBezTo>
                  <a:cubicBezTo>
                    <a:pt x="313005" y="650382"/>
                    <a:pt x="301214" y="649045"/>
                    <a:pt x="290456" y="645459"/>
                  </a:cubicBezTo>
                  <a:cubicBezTo>
                    <a:pt x="227854" y="582854"/>
                    <a:pt x="315289" y="673106"/>
                    <a:pt x="247426" y="591670"/>
                  </a:cubicBezTo>
                  <a:cubicBezTo>
                    <a:pt x="178401" y="508840"/>
                    <a:pt x="247056" y="607252"/>
                    <a:pt x="193638" y="527124"/>
                  </a:cubicBezTo>
                  <a:cubicBezTo>
                    <a:pt x="182880" y="530710"/>
                    <a:pt x="172705" y="537882"/>
                    <a:pt x="161365" y="537882"/>
                  </a:cubicBezTo>
                  <a:cubicBezTo>
                    <a:pt x="111923" y="537882"/>
                    <a:pt x="93530" y="529614"/>
                    <a:pt x="53788" y="516367"/>
                  </a:cubicBezTo>
                  <a:cubicBezTo>
                    <a:pt x="33778" y="496356"/>
                    <a:pt x="24328" y="489718"/>
                    <a:pt x="10758" y="462579"/>
                  </a:cubicBezTo>
                  <a:cubicBezTo>
                    <a:pt x="5687" y="452437"/>
                    <a:pt x="3586" y="441064"/>
                    <a:pt x="0" y="430306"/>
                  </a:cubicBezTo>
                  <a:cubicBezTo>
                    <a:pt x="7361" y="408224"/>
                    <a:pt x="8647" y="388330"/>
                    <a:pt x="32273" y="376517"/>
                  </a:cubicBezTo>
                  <a:cubicBezTo>
                    <a:pt x="52558" y="366374"/>
                    <a:pt x="96819" y="355002"/>
                    <a:pt x="96819" y="355002"/>
                  </a:cubicBezTo>
                  <a:cubicBezTo>
                    <a:pt x="139850" y="358588"/>
                    <a:pt x="183319" y="358661"/>
                    <a:pt x="225911" y="365760"/>
                  </a:cubicBezTo>
                  <a:cubicBezTo>
                    <a:pt x="248281" y="369488"/>
                    <a:pt x="268941" y="380103"/>
                    <a:pt x="290456" y="387275"/>
                  </a:cubicBezTo>
                  <a:lnTo>
                    <a:pt x="322729" y="398033"/>
                  </a:lnTo>
                  <a:cubicBezTo>
                    <a:pt x="329901" y="405205"/>
                    <a:pt x="335548" y="414330"/>
                    <a:pt x="344245" y="419548"/>
                  </a:cubicBezTo>
                  <a:cubicBezTo>
                    <a:pt x="411884" y="460131"/>
                    <a:pt x="342374" y="374652"/>
                    <a:pt x="441063" y="473336"/>
                  </a:cubicBezTo>
                  <a:cubicBezTo>
                    <a:pt x="448235" y="480508"/>
                    <a:pt x="456243" y="486931"/>
                    <a:pt x="462579" y="494851"/>
                  </a:cubicBezTo>
                  <a:cubicBezTo>
                    <a:pt x="470656" y="504947"/>
                    <a:pt x="473998" y="519047"/>
                    <a:pt x="484094" y="527124"/>
                  </a:cubicBezTo>
                  <a:cubicBezTo>
                    <a:pt x="492949" y="534208"/>
                    <a:pt x="505609" y="534296"/>
                    <a:pt x="516367" y="537882"/>
                  </a:cubicBezTo>
                  <a:cubicBezTo>
                    <a:pt x="523539" y="548640"/>
                    <a:pt x="527786" y="562078"/>
                    <a:pt x="537882" y="570155"/>
                  </a:cubicBezTo>
                  <a:cubicBezTo>
                    <a:pt x="546737" y="577239"/>
                    <a:pt x="560431" y="575079"/>
                    <a:pt x="570155" y="580913"/>
                  </a:cubicBezTo>
                  <a:cubicBezTo>
                    <a:pt x="578852" y="586131"/>
                    <a:pt x="583751" y="596092"/>
                    <a:pt x="591671" y="602428"/>
                  </a:cubicBezTo>
                  <a:cubicBezTo>
                    <a:pt x="601767" y="610504"/>
                    <a:pt x="614213" y="615429"/>
                    <a:pt x="623943" y="623943"/>
                  </a:cubicBezTo>
                  <a:cubicBezTo>
                    <a:pt x="643025" y="640640"/>
                    <a:pt x="659802" y="659801"/>
                    <a:pt x="677732" y="677731"/>
                  </a:cubicBezTo>
                  <a:cubicBezTo>
                    <a:pt x="684904" y="684903"/>
                    <a:pt x="693621" y="690808"/>
                    <a:pt x="699247" y="699247"/>
                  </a:cubicBezTo>
                  <a:cubicBezTo>
                    <a:pt x="706419" y="710005"/>
                    <a:pt x="712685" y="721424"/>
                    <a:pt x="720762" y="731520"/>
                  </a:cubicBezTo>
                  <a:cubicBezTo>
                    <a:pt x="743850" y="760380"/>
                    <a:pt x="743489" y="749700"/>
                    <a:pt x="774551" y="774550"/>
                  </a:cubicBezTo>
                  <a:cubicBezTo>
                    <a:pt x="782471" y="780886"/>
                    <a:pt x="789730" y="788146"/>
                    <a:pt x="796066" y="796066"/>
                  </a:cubicBezTo>
                  <a:cubicBezTo>
                    <a:pt x="818746" y="824417"/>
                    <a:pt x="816998" y="838707"/>
                    <a:pt x="849854" y="860611"/>
                  </a:cubicBezTo>
                  <a:cubicBezTo>
                    <a:pt x="859289" y="866901"/>
                    <a:pt x="871369" y="867783"/>
                    <a:pt x="882127" y="871369"/>
                  </a:cubicBezTo>
                  <a:cubicBezTo>
                    <a:pt x="891901" y="886030"/>
                    <a:pt x="908124" y="914937"/>
                    <a:pt x="925158" y="925157"/>
                  </a:cubicBezTo>
                  <a:cubicBezTo>
                    <a:pt x="934882" y="930991"/>
                    <a:pt x="946673" y="932329"/>
                    <a:pt x="957431" y="935915"/>
                  </a:cubicBezTo>
                  <a:cubicBezTo>
                    <a:pt x="968188" y="928743"/>
                    <a:pt x="979607" y="922477"/>
                    <a:pt x="989703" y="914400"/>
                  </a:cubicBezTo>
                  <a:cubicBezTo>
                    <a:pt x="1026112" y="885273"/>
                    <a:pt x="1011427" y="871300"/>
                    <a:pt x="1075765" y="849854"/>
                  </a:cubicBezTo>
                  <a:lnTo>
                    <a:pt x="1172583" y="817581"/>
                  </a:lnTo>
                  <a:lnTo>
                    <a:pt x="1204856" y="806823"/>
                  </a:lnTo>
                  <a:cubicBezTo>
                    <a:pt x="1272988" y="810409"/>
                    <a:pt x="1341512" y="809452"/>
                    <a:pt x="1409252" y="817581"/>
                  </a:cubicBezTo>
                  <a:cubicBezTo>
                    <a:pt x="1431770" y="820283"/>
                    <a:pt x="1473798" y="839096"/>
                    <a:pt x="1473798" y="839096"/>
                  </a:cubicBezTo>
                  <a:cubicBezTo>
                    <a:pt x="1484556" y="846268"/>
                    <a:pt x="1493142" y="860611"/>
                    <a:pt x="1506071" y="860611"/>
                  </a:cubicBezTo>
                  <a:cubicBezTo>
                    <a:pt x="1535961" y="860611"/>
                    <a:pt x="1560123" y="830431"/>
                    <a:pt x="1570616" y="806823"/>
                  </a:cubicBezTo>
                  <a:cubicBezTo>
                    <a:pt x="1579827" y="786098"/>
                    <a:pt x="1579552" y="761147"/>
                    <a:pt x="1592132" y="742277"/>
                  </a:cubicBezTo>
                  <a:cubicBezTo>
                    <a:pt x="1620819" y="699246"/>
                    <a:pt x="1602889" y="717176"/>
                    <a:pt x="1645920" y="688489"/>
                  </a:cubicBezTo>
                  <a:cubicBezTo>
                    <a:pt x="1653007" y="667230"/>
                    <a:pt x="1659236" y="639109"/>
                    <a:pt x="1678193" y="623943"/>
                  </a:cubicBezTo>
                  <a:cubicBezTo>
                    <a:pt x="1687048" y="616859"/>
                    <a:pt x="1699708" y="616772"/>
                    <a:pt x="1710466" y="613186"/>
                  </a:cubicBezTo>
                  <a:cubicBezTo>
                    <a:pt x="1732333" y="503843"/>
                    <a:pt x="1709930" y="604301"/>
                    <a:pt x="1731981" y="527124"/>
                  </a:cubicBezTo>
                  <a:cubicBezTo>
                    <a:pt x="1736043" y="512908"/>
                    <a:pt x="1736127" y="497318"/>
                    <a:pt x="1742739" y="484094"/>
                  </a:cubicBezTo>
                  <a:cubicBezTo>
                    <a:pt x="1754303" y="460966"/>
                    <a:pt x="1771426" y="441063"/>
                    <a:pt x="1785769" y="419548"/>
                  </a:cubicBezTo>
                  <a:lnTo>
                    <a:pt x="1807285" y="387275"/>
                  </a:lnTo>
                  <a:cubicBezTo>
                    <a:pt x="1814457" y="376517"/>
                    <a:pt x="1819658" y="364144"/>
                    <a:pt x="1828800" y="355002"/>
                  </a:cubicBezTo>
                  <a:cubicBezTo>
                    <a:pt x="1839558" y="344244"/>
                    <a:pt x="1849386" y="332468"/>
                    <a:pt x="1861073" y="322729"/>
                  </a:cubicBezTo>
                  <a:cubicBezTo>
                    <a:pt x="1871005" y="314452"/>
                    <a:pt x="1882588" y="308386"/>
                    <a:pt x="1893346" y="301214"/>
                  </a:cubicBezTo>
                  <a:cubicBezTo>
                    <a:pt x="1918965" y="262785"/>
                    <a:pt x="1922114" y="256042"/>
                    <a:pt x="1957892" y="215153"/>
                  </a:cubicBezTo>
                  <a:cubicBezTo>
                    <a:pt x="1967910" y="203704"/>
                    <a:pt x="1980825" y="194889"/>
                    <a:pt x="1990165" y="182880"/>
                  </a:cubicBezTo>
                  <a:cubicBezTo>
                    <a:pt x="2021151" y="143041"/>
                    <a:pt x="2033186" y="103996"/>
                    <a:pt x="2076226" y="75303"/>
                  </a:cubicBezTo>
                  <a:cubicBezTo>
                    <a:pt x="2168716" y="13644"/>
                    <a:pt x="2051695" y="87569"/>
                    <a:pt x="2140772" y="43030"/>
                  </a:cubicBezTo>
                  <a:cubicBezTo>
                    <a:pt x="2152336" y="37248"/>
                    <a:pt x="2161230" y="26766"/>
                    <a:pt x="2173045" y="21515"/>
                  </a:cubicBezTo>
                  <a:cubicBezTo>
                    <a:pt x="2193769" y="12304"/>
                    <a:pt x="2237591" y="0"/>
                    <a:pt x="2237591" y="0"/>
                  </a:cubicBezTo>
                  <a:cubicBezTo>
                    <a:pt x="2259288" y="4339"/>
                    <a:pt x="2307823" y="6945"/>
                    <a:pt x="2323652" y="32273"/>
                  </a:cubicBezTo>
                  <a:cubicBezTo>
                    <a:pt x="2335672" y="51505"/>
                    <a:pt x="2345167" y="96819"/>
                    <a:pt x="2345167" y="96819"/>
                  </a:cubicBezTo>
                  <a:cubicBezTo>
                    <a:pt x="2341581" y="121920"/>
                    <a:pt x="2341695" y="147836"/>
                    <a:pt x="2334409" y="172122"/>
                  </a:cubicBezTo>
                  <a:cubicBezTo>
                    <a:pt x="2327237" y="196029"/>
                    <a:pt x="2302137" y="216347"/>
                    <a:pt x="2280621" y="225910"/>
                  </a:cubicBezTo>
                  <a:cubicBezTo>
                    <a:pt x="2246941" y="240879"/>
                    <a:pt x="2208812" y="249242"/>
                    <a:pt x="2173045" y="258183"/>
                  </a:cubicBezTo>
                  <a:cubicBezTo>
                    <a:pt x="2160977" y="294387"/>
                    <a:pt x="2162039" y="296269"/>
                    <a:pt x="2140772" y="333487"/>
                  </a:cubicBezTo>
                  <a:cubicBezTo>
                    <a:pt x="2134357" y="344713"/>
                    <a:pt x="2125038" y="354196"/>
                    <a:pt x="2119256" y="365760"/>
                  </a:cubicBezTo>
                  <a:cubicBezTo>
                    <a:pt x="2110620" y="383032"/>
                    <a:pt x="2107976" y="403173"/>
                    <a:pt x="2097741" y="419548"/>
                  </a:cubicBezTo>
                  <a:cubicBezTo>
                    <a:pt x="2089678" y="432449"/>
                    <a:pt x="2074808" y="439812"/>
                    <a:pt x="2065468" y="451821"/>
                  </a:cubicBezTo>
                  <a:cubicBezTo>
                    <a:pt x="1980325" y="561291"/>
                    <a:pt x="2055034" y="483772"/>
                    <a:pt x="2000922" y="537882"/>
                  </a:cubicBezTo>
                  <a:cubicBezTo>
                    <a:pt x="1997336" y="552226"/>
                    <a:pt x="1996777" y="567689"/>
                    <a:pt x="1990165" y="580913"/>
                  </a:cubicBezTo>
                  <a:cubicBezTo>
                    <a:pt x="1990164" y="580914"/>
                    <a:pt x="1936377" y="661594"/>
                    <a:pt x="1925619" y="677731"/>
                  </a:cubicBezTo>
                  <a:lnTo>
                    <a:pt x="1904103" y="710004"/>
                  </a:lnTo>
                  <a:lnTo>
                    <a:pt x="1882588" y="742277"/>
                  </a:lnTo>
                  <a:cubicBezTo>
                    <a:pt x="1871225" y="776367"/>
                    <a:pt x="1874150" y="777029"/>
                    <a:pt x="1850315" y="806823"/>
                  </a:cubicBezTo>
                  <a:cubicBezTo>
                    <a:pt x="1843979" y="814743"/>
                    <a:pt x="1834886" y="820225"/>
                    <a:pt x="1828800" y="828339"/>
                  </a:cubicBezTo>
                  <a:cubicBezTo>
                    <a:pt x="1813285" y="849025"/>
                    <a:pt x="1797333" y="869756"/>
                    <a:pt x="1785769" y="892884"/>
                  </a:cubicBezTo>
                  <a:cubicBezTo>
                    <a:pt x="1778597" y="907228"/>
                    <a:pt x="1773575" y="922865"/>
                    <a:pt x="1764254" y="935915"/>
                  </a:cubicBezTo>
                  <a:cubicBezTo>
                    <a:pt x="1755411" y="948295"/>
                    <a:pt x="1741321" y="956179"/>
                    <a:pt x="1731981" y="968188"/>
                  </a:cubicBezTo>
                  <a:cubicBezTo>
                    <a:pt x="1646838" y="1077658"/>
                    <a:pt x="1721547" y="1000139"/>
                    <a:pt x="1667435" y="1054249"/>
                  </a:cubicBezTo>
                  <a:cubicBezTo>
                    <a:pt x="1647609" y="1113732"/>
                    <a:pt x="1651994" y="1085548"/>
                    <a:pt x="1667435" y="1183341"/>
                  </a:cubicBezTo>
                  <a:cubicBezTo>
                    <a:pt x="1673138" y="1219462"/>
                    <a:pt x="1677387" y="1256225"/>
                    <a:pt x="1688951" y="1290917"/>
                  </a:cubicBezTo>
                  <a:lnTo>
                    <a:pt x="1710466" y="1355463"/>
                  </a:lnTo>
                  <a:cubicBezTo>
                    <a:pt x="1714052" y="1366221"/>
                    <a:pt x="1719359" y="1376551"/>
                    <a:pt x="1721223" y="1387736"/>
                  </a:cubicBezTo>
                  <a:lnTo>
                    <a:pt x="1731981" y="1452282"/>
                  </a:lnTo>
                  <a:cubicBezTo>
                    <a:pt x="1735567" y="1506070"/>
                    <a:pt x="1737628" y="1559982"/>
                    <a:pt x="1742739" y="1613647"/>
                  </a:cubicBezTo>
                  <a:cubicBezTo>
                    <a:pt x="1744807" y="1635361"/>
                    <a:pt x="1752045" y="1656429"/>
                    <a:pt x="1753496" y="1678193"/>
                  </a:cubicBezTo>
                  <a:cubicBezTo>
                    <a:pt x="1787815" y="2192981"/>
                    <a:pt x="1746453" y="1758373"/>
                    <a:pt x="1775012" y="2043953"/>
                  </a:cubicBezTo>
                  <a:cubicBezTo>
                    <a:pt x="1771426" y="2302136"/>
                    <a:pt x="1774178" y="2560486"/>
                    <a:pt x="1764254" y="2818503"/>
                  </a:cubicBezTo>
                  <a:cubicBezTo>
                    <a:pt x="1763382" y="2841165"/>
                    <a:pt x="1742739" y="2883049"/>
                    <a:pt x="1742739" y="2883049"/>
                  </a:cubicBezTo>
                  <a:cubicBezTo>
                    <a:pt x="1756879" y="3066887"/>
                    <a:pt x="1706407" y="3009672"/>
                    <a:pt x="1850315" y="3033656"/>
                  </a:cubicBezTo>
                  <a:cubicBezTo>
                    <a:pt x="1861500" y="3035520"/>
                    <a:pt x="1871830" y="3040828"/>
                    <a:pt x="1882588" y="3044414"/>
                  </a:cubicBezTo>
                  <a:cubicBezTo>
                    <a:pt x="1889760" y="3055172"/>
                    <a:pt x="1896026" y="3066591"/>
                    <a:pt x="1904103" y="3076687"/>
                  </a:cubicBezTo>
                  <a:cubicBezTo>
                    <a:pt x="1910439" y="3084607"/>
                    <a:pt x="1920401" y="3089505"/>
                    <a:pt x="1925619" y="3098202"/>
                  </a:cubicBezTo>
                  <a:cubicBezTo>
                    <a:pt x="1967514" y="3168027"/>
                    <a:pt x="1903375" y="3097476"/>
                    <a:pt x="1957892" y="3151990"/>
                  </a:cubicBezTo>
                  <a:cubicBezTo>
                    <a:pt x="1969675" y="3187342"/>
                    <a:pt x="1981806" y="3206959"/>
                    <a:pt x="1957892" y="3248809"/>
                  </a:cubicBezTo>
                  <a:cubicBezTo>
                    <a:pt x="1952266" y="3258655"/>
                    <a:pt x="1936377" y="3255981"/>
                    <a:pt x="1925619" y="3259567"/>
                  </a:cubicBezTo>
                  <a:cubicBezTo>
                    <a:pt x="1864659" y="3255981"/>
                    <a:pt x="1803501" y="3254885"/>
                    <a:pt x="1742739" y="3248809"/>
                  </a:cubicBezTo>
                  <a:cubicBezTo>
                    <a:pt x="1709326" y="3245468"/>
                    <a:pt x="1666562" y="3208782"/>
                    <a:pt x="1645920" y="3195021"/>
                  </a:cubicBezTo>
                  <a:cubicBezTo>
                    <a:pt x="1635162" y="3187849"/>
                    <a:pt x="1625913" y="3177595"/>
                    <a:pt x="1613647" y="3173506"/>
                  </a:cubicBezTo>
                  <a:cubicBezTo>
                    <a:pt x="1536835" y="3147901"/>
                    <a:pt x="1567971" y="3164570"/>
                    <a:pt x="1516828" y="3130475"/>
                  </a:cubicBezTo>
                  <a:cubicBezTo>
                    <a:pt x="1537350" y="2802138"/>
                    <a:pt x="1533952" y="2932005"/>
                    <a:pt x="1516828" y="2409713"/>
                  </a:cubicBezTo>
                  <a:cubicBezTo>
                    <a:pt x="1515647" y="2373695"/>
                    <a:pt x="1508639" y="2338082"/>
                    <a:pt x="1506071" y="2302136"/>
                  </a:cubicBezTo>
                  <a:cubicBezTo>
                    <a:pt x="1491352" y="2096066"/>
                    <a:pt x="1557225" y="2129137"/>
                    <a:pt x="1463040" y="2097741"/>
                  </a:cubicBezTo>
                  <a:cubicBezTo>
                    <a:pt x="1452282" y="2101327"/>
                    <a:pt x="1442037" y="2107247"/>
                    <a:pt x="1430767" y="2108499"/>
                  </a:cubicBezTo>
                  <a:cubicBezTo>
                    <a:pt x="1377189" y="2114452"/>
                    <a:pt x="1293510" y="2071039"/>
                    <a:pt x="1269402" y="2119256"/>
                  </a:cubicBezTo>
                  <a:cubicBezTo>
                    <a:pt x="1226074" y="2205913"/>
                    <a:pt x="1276762" y="2312887"/>
                    <a:pt x="1280160" y="2409713"/>
                  </a:cubicBezTo>
                  <a:cubicBezTo>
                    <a:pt x="1292253" y="2754344"/>
                    <a:pt x="1269687" y="2626280"/>
                    <a:pt x="1301675" y="2786230"/>
                  </a:cubicBezTo>
                  <a:cubicBezTo>
                    <a:pt x="1298089" y="2908150"/>
                    <a:pt x="1314199" y="3032260"/>
                    <a:pt x="1290918" y="3151990"/>
                  </a:cubicBezTo>
                  <a:cubicBezTo>
                    <a:pt x="1289414" y="3159726"/>
                    <a:pt x="1198132" y="3180037"/>
                    <a:pt x="1183341" y="3184263"/>
                  </a:cubicBezTo>
                  <a:cubicBezTo>
                    <a:pt x="1043080" y="3224337"/>
                    <a:pt x="1269643" y="3159968"/>
                    <a:pt x="1118795" y="3216536"/>
                  </a:cubicBezTo>
                  <a:cubicBezTo>
                    <a:pt x="1072673" y="3233832"/>
                    <a:pt x="904799" y="3237974"/>
                    <a:pt x="903642" y="3238051"/>
                  </a:cubicBezTo>
                  <a:cubicBezTo>
                    <a:pt x="843645" y="3226052"/>
                    <a:pt x="821398" y="3240221"/>
                    <a:pt x="860612" y="3151990"/>
                  </a:cubicBezTo>
                  <a:cubicBezTo>
                    <a:pt x="870006" y="3130853"/>
                    <a:pt x="908961" y="3128715"/>
                    <a:pt x="925158" y="3119717"/>
                  </a:cubicBezTo>
                  <a:cubicBezTo>
                    <a:pt x="947762" y="3107159"/>
                    <a:pt x="965172" y="3084864"/>
                    <a:pt x="989703" y="3076687"/>
                  </a:cubicBezTo>
                  <a:lnTo>
                    <a:pt x="1054249" y="3055171"/>
                  </a:lnTo>
                  <a:cubicBezTo>
                    <a:pt x="1064376" y="3045044"/>
                    <a:pt x="1096311" y="3015925"/>
                    <a:pt x="1097280" y="3001383"/>
                  </a:cubicBezTo>
                  <a:cubicBezTo>
                    <a:pt x="1103479" y="2908397"/>
                    <a:pt x="1090768" y="2896774"/>
                    <a:pt x="1075765" y="2829261"/>
                  </a:cubicBezTo>
                  <a:cubicBezTo>
                    <a:pt x="1048458" y="2706381"/>
                    <a:pt x="1080478" y="2837357"/>
                    <a:pt x="1054249" y="2732442"/>
                  </a:cubicBezTo>
                  <a:cubicBezTo>
                    <a:pt x="1057835" y="2689411"/>
                    <a:pt x="1065624" y="2646525"/>
                    <a:pt x="1065007" y="2603350"/>
                  </a:cubicBezTo>
                  <a:cubicBezTo>
                    <a:pt x="1056507" y="2008289"/>
                    <a:pt x="1108572" y="2174640"/>
                    <a:pt x="1032734" y="1947134"/>
                  </a:cubicBezTo>
                  <a:cubicBezTo>
                    <a:pt x="1029148" y="1724809"/>
                    <a:pt x="1032387" y="1502270"/>
                    <a:pt x="1021976" y="1280160"/>
                  </a:cubicBezTo>
                  <a:cubicBezTo>
                    <a:pt x="1021501" y="1270029"/>
                    <a:pt x="1008575" y="1264730"/>
                    <a:pt x="1000461" y="1258644"/>
                  </a:cubicBezTo>
                  <a:cubicBezTo>
                    <a:pt x="994047" y="1253833"/>
                    <a:pt x="998668" y="1258644"/>
                    <a:pt x="989703" y="1247887"/>
                  </a:cubicBezTo>
                  <a:close/>
                </a:path>
              </a:pathLst>
            </a:cu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Forme libre 8"/>
            <p:cNvSpPr/>
            <p:nvPr/>
          </p:nvSpPr>
          <p:spPr>
            <a:xfrm>
              <a:off x="3012141" y="3162748"/>
              <a:ext cx="578141" cy="387276"/>
            </a:xfrm>
            <a:custGeom>
              <a:avLst/>
              <a:gdLst>
                <a:gd name="connsiteX0" fmla="*/ 215153 w 578141"/>
                <a:gd name="connsiteY0" fmla="*/ 387276 h 387276"/>
                <a:gd name="connsiteX1" fmla="*/ 150607 w 578141"/>
                <a:gd name="connsiteY1" fmla="*/ 376518 h 387276"/>
                <a:gd name="connsiteX2" fmla="*/ 129092 w 578141"/>
                <a:gd name="connsiteY2" fmla="*/ 344245 h 387276"/>
                <a:gd name="connsiteX3" fmla="*/ 96819 w 578141"/>
                <a:gd name="connsiteY3" fmla="*/ 322730 h 387276"/>
                <a:gd name="connsiteX4" fmla="*/ 53788 w 578141"/>
                <a:gd name="connsiteY4" fmla="*/ 279699 h 387276"/>
                <a:gd name="connsiteX5" fmla="*/ 0 w 578141"/>
                <a:gd name="connsiteY5" fmla="*/ 215153 h 387276"/>
                <a:gd name="connsiteX6" fmla="*/ 10758 w 578141"/>
                <a:gd name="connsiteY6" fmla="*/ 161365 h 387276"/>
                <a:gd name="connsiteX7" fmla="*/ 43031 w 578141"/>
                <a:gd name="connsiteY7" fmla="*/ 139850 h 387276"/>
                <a:gd name="connsiteX8" fmla="*/ 129092 w 578141"/>
                <a:gd name="connsiteY8" fmla="*/ 75304 h 387276"/>
                <a:gd name="connsiteX9" fmla="*/ 225911 w 578141"/>
                <a:gd name="connsiteY9" fmla="*/ 43031 h 387276"/>
                <a:gd name="connsiteX10" fmla="*/ 322730 w 578141"/>
                <a:gd name="connsiteY10" fmla="*/ 10758 h 387276"/>
                <a:gd name="connsiteX11" fmla="*/ 355003 w 578141"/>
                <a:gd name="connsiteY11" fmla="*/ 0 h 387276"/>
                <a:gd name="connsiteX12" fmla="*/ 494852 w 578141"/>
                <a:gd name="connsiteY12" fmla="*/ 32273 h 387276"/>
                <a:gd name="connsiteX13" fmla="*/ 516367 w 578141"/>
                <a:gd name="connsiteY13" fmla="*/ 64546 h 387276"/>
                <a:gd name="connsiteX14" fmla="*/ 559398 w 578141"/>
                <a:gd name="connsiteY14" fmla="*/ 107577 h 387276"/>
                <a:gd name="connsiteX15" fmla="*/ 559398 w 578141"/>
                <a:gd name="connsiteY15" fmla="*/ 311972 h 387276"/>
                <a:gd name="connsiteX16" fmla="*/ 537883 w 578141"/>
                <a:gd name="connsiteY16" fmla="*/ 344245 h 387276"/>
                <a:gd name="connsiteX17" fmla="*/ 516367 w 578141"/>
                <a:gd name="connsiteY17" fmla="*/ 365760 h 387276"/>
                <a:gd name="connsiteX18" fmla="*/ 505610 w 578141"/>
                <a:gd name="connsiteY18" fmla="*/ 376518 h 387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78141" h="387276">
                  <a:moveTo>
                    <a:pt x="215153" y="387276"/>
                  </a:moveTo>
                  <a:cubicBezTo>
                    <a:pt x="193638" y="383690"/>
                    <a:pt x="170116" y="386273"/>
                    <a:pt x="150607" y="376518"/>
                  </a:cubicBezTo>
                  <a:cubicBezTo>
                    <a:pt x="139043" y="370736"/>
                    <a:pt x="138234" y="353387"/>
                    <a:pt x="129092" y="344245"/>
                  </a:cubicBezTo>
                  <a:cubicBezTo>
                    <a:pt x="119950" y="335103"/>
                    <a:pt x="106635" y="331144"/>
                    <a:pt x="96819" y="322730"/>
                  </a:cubicBezTo>
                  <a:cubicBezTo>
                    <a:pt x="81417" y="309529"/>
                    <a:pt x="68132" y="294043"/>
                    <a:pt x="53788" y="279699"/>
                  </a:cubicBezTo>
                  <a:cubicBezTo>
                    <a:pt x="12373" y="238284"/>
                    <a:pt x="29954" y="260085"/>
                    <a:pt x="0" y="215153"/>
                  </a:cubicBezTo>
                  <a:cubicBezTo>
                    <a:pt x="3586" y="197224"/>
                    <a:pt x="1686" y="177240"/>
                    <a:pt x="10758" y="161365"/>
                  </a:cubicBezTo>
                  <a:cubicBezTo>
                    <a:pt x="17173" y="150139"/>
                    <a:pt x="32935" y="147927"/>
                    <a:pt x="43031" y="139850"/>
                  </a:cubicBezTo>
                  <a:cubicBezTo>
                    <a:pt x="79443" y="110720"/>
                    <a:pt x="64742" y="96755"/>
                    <a:pt x="129092" y="75304"/>
                  </a:cubicBezTo>
                  <a:lnTo>
                    <a:pt x="225911" y="43031"/>
                  </a:lnTo>
                  <a:lnTo>
                    <a:pt x="322730" y="10758"/>
                  </a:lnTo>
                  <a:lnTo>
                    <a:pt x="355003" y="0"/>
                  </a:lnTo>
                  <a:cubicBezTo>
                    <a:pt x="411170" y="5617"/>
                    <a:pt x="455653" y="-6926"/>
                    <a:pt x="494852" y="32273"/>
                  </a:cubicBezTo>
                  <a:cubicBezTo>
                    <a:pt x="503994" y="41415"/>
                    <a:pt x="507953" y="54730"/>
                    <a:pt x="516367" y="64546"/>
                  </a:cubicBezTo>
                  <a:cubicBezTo>
                    <a:pt x="529568" y="79948"/>
                    <a:pt x="559398" y="107577"/>
                    <a:pt x="559398" y="107577"/>
                  </a:cubicBezTo>
                  <a:cubicBezTo>
                    <a:pt x="585990" y="187359"/>
                    <a:pt x="582737" y="164157"/>
                    <a:pt x="559398" y="311972"/>
                  </a:cubicBezTo>
                  <a:cubicBezTo>
                    <a:pt x="557382" y="324743"/>
                    <a:pt x="545960" y="334149"/>
                    <a:pt x="537883" y="344245"/>
                  </a:cubicBezTo>
                  <a:cubicBezTo>
                    <a:pt x="531547" y="352165"/>
                    <a:pt x="523539" y="358588"/>
                    <a:pt x="516367" y="365760"/>
                  </a:cubicBezTo>
                  <a:lnTo>
                    <a:pt x="505610" y="376518"/>
                  </a:lnTo>
                </a:path>
              </a:pathLst>
            </a:cu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4077148" y="2819414"/>
            <a:ext cx="1538344" cy="2341770"/>
            <a:chOff x="4077148" y="3560781"/>
            <a:chExt cx="1538344" cy="2341770"/>
          </a:xfrm>
          <a:solidFill>
            <a:schemeClr val="bg1"/>
          </a:solidFill>
        </p:grpSpPr>
        <p:sp>
          <p:nvSpPr>
            <p:cNvPr id="11" name="Forme libre 10"/>
            <p:cNvSpPr/>
            <p:nvPr/>
          </p:nvSpPr>
          <p:spPr>
            <a:xfrm>
              <a:off x="4077148" y="3560781"/>
              <a:ext cx="1538344" cy="2341770"/>
            </a:xfrm>
            <a:custGeom>
              <a:avLst/>
              <a:gdLst>
                <a:gd name="connsiteX0" fmla="*/ 408791 w 1538344"/>
                <a:gd name="connsiteY0" fmla="*/ 365760 h 2341770"/>
                <a:gd name="connsiteX1" fmla="*/ 355003 w 1538344"/>
                <a:gd name="connsiteY1" fmla="*/ 376518 h 2341770"/>
                <a:gd name="connsiteX2" fmla="*/ 322730 w 1538344"/>
                <a:gd name="connsiteY2" fmla="*/ 387275 h 2341770"/>
                <a:gd name="connsiteX3" fmla="*/ 236668 w 1538344"/>
                <a:gd name="connsiteY3" fmla="*/ 376518 h 2341770"/>
                <a:gd name="connsiteX4" fmla="*/ 161365 w 1538344"/>
                <a:gd name="connsiteY4" fmla="*/ 322730 h 2341770"/>
                <a:gd name="connsiteX5" fmla="*/ 139850 w 1538344"/>
                <a:gd name="connsiteY5" fmla="*/ 301214 h 2341770"/>
                <a:gd name="connsiteX6" fmla="*/ 129092 w 1538344"/>
                <a:gd name="connsiteY6" fmla="*/ 268941 h 2341770"/>
                <a:gd name="connsiteX7" fmla="*/ 139850 w 1538344"/>
                <a:gd name="connsiteY7" fmla="*/ 161365 h 2341770"/>
                <a:gd name="connsiteX8" fmla="*/ 193638 w 1538344"/>
                <a:gd name="connsiteY8" fmla="*/ 107577 h 2341770"/>
                <a:gd name="connsiteX9" fmla="*/ 215153 w 1538344"/>
                <a:gd name="connsiteY9" fmla="*/ 86061 h 2341770"/>
                <a:gd name="connsiteX10" fmla="*/ 279699 w 1538344"/>
                <a:gd name="connsiteY10" fmla="*/ 43031 h 2341770"/>
                <a:gd name="connsiteX11" fmla="*/ 301214 w 1538344"/>
                <a:gd name="connsiteY11" fmla="*/ 21515 h 2341770"/>
                <a:gd name="connsiteX12" fmla="*/ 365760 w 1538344"/>
                <a:gd name="connsiteY12" fmla="*/ 0 h 2341770"/>
                <a:gd name="connsiteX13" fmla="*/ 494852 w 1538344"/>
                <a:gd name="connsiteY13" fmla="*/ 21515 h 2341770"/>
                <a:gd name="connsiteX14" fmla="*/ 527125 w 1538344"/>
                <a:gd name="connsiteY14" fmla="*/ 43031 h 2341770"/>
                <a:gd name="connsiteX15" fmla="*/ 570156 w 1538344"/>
                <a:gd name="connsiteY15" fmla="*/ 96819 h 2341770"/>
                <a:gd name="connsiteX16" fmla="*/ 591671 w 1538344"/>
                <a:gd name="connsiteY16" fmla="*/ 129092 h 2341770"/>
                <a:gd name="connsiteX17" fmla="*/ 623944 w 1538344"/>
                <a:gd name="connsiteY17" fmla="*/ 182880 h 2341770"/>
                <a:gd name="connsiteX18" fmla="*/ 645459 w 1538344"/>
                <a:gd name="connsiteY18" fmla="*/ 215153 h 2341770"/>
                <a:gd name="connsiteX19" fmla="*/ 677732 w 1538344"/>
                <a:gd name="connsiteY19" fmla="*/ 225911 h 2341770"/>
                <a:gd name="connsiteX20" fmla="*/ 742278 w 1538344"/>
                <a:gd name="connsiteY20" fmla="*/ 215153 h 2341770"/>
                <a:gd name="connsiteX21" fmla="*/ 806824 w 1538344"/>
                <a:gd name="connsiteY21" fmla="*/ 193638 h 2341770"/>
                <a:gd name="connsiteX22" fmla="*/ 839097 w 1538344"/>
                <a:gd name="connsiteY22" fmla="*/ 172123 h 2341770"/>
                <a:gd name="connsiteX23" fmla="*/ 935916 w 1538344"/>
                <a:gd name="connsiteY23" fmla="*/ 139850 h 2341770"/>
                <a:gd name="connsiteX24" fmla="*/ 1000461 w 1538344"/>
                <a:gd name="connsiteY24" fmla="*/ 118334 h 2341770"/>
                <a:gd name="connsiteX25" fmla="*/ 1032734 w 1538344"/>
                <a:gd name="connsiteY25" fmla="*/ 107577 h 2341770"/>
                <a:gd name="connsiteX26" fmla="*/ 1108038 w 1538344"/>
                <a:gd name="connsiteY26" fmla="*/ 86061 h 2341770"/>
                <a:gd name="connsiteX27" fmla="*/ 1140311 w 1538344"/>
                <a:gd name="connsiteY27" fmla="*/ 107577 h 2341770"/>
                <a:gd name="connsiteX28" fmla="*/ 1161826 w 1538344"/>
                <a:gd name="connsiteY28" fmla="*/ 172123 h 2341770"/>
                <a:gd name="connsiteX29" fmla="*/ 1215614 w 1538344"/>
                <a:gd name="connsiteY29" fmla="*/ 236668 h 2341770"/>
                <a:gd name="connsiteX30" fmla="*/ 1247887 w 1538344"/>
                <a:gd name="connsiteY30" fmla="*/ 333487 h 2341770"/>
                <a:gd name="connsiteX31" fmla="*/ 1258645 w 1538344"/>
                <a:gd name="connsiteY31" fmla="*/ 365760 h 2341770"/>
                <a:gd name="connsiteX32" fmla="*/ 1280160 w 1538344"/>
                <a:gd name="connsiteY32" fmla="*/ 398033 h 2341770"/>
                <a:gd name="connsiteX33" fmla="*/ 1290918 w 1538344"/>
                <a:gd name="connsiteY33" fmla="*/ 430306 h 2341770"/>
                <a:gd name="connsiteX34" fmla="*/ 1323191 w 1538344"/>
                <a:gd name="connsiteY34" fmla="*/ 462579 h 2341770"/>
                <a:gd name="connsiteX35" fmla="*/ 1333948 w 1538344"/>
                <a:gd name="connsiteY35" fmla="*/ 494852 h 2341770"/>
                <a:gd name="connsiteX36" fmla="*/ 1409252 w 1538344"/>
                <a:gd name="connsiteY36" fmla="*/ 580913 h 2341770"/>
                <a:gd name="connsiteX37" fmla="*/ 1527586 w 1538344"/>
                <a:gd name="connsiteY37" fmla="*/ 591671 h 2341770"/>
                <a:gd name="connsiteX38" fmla="*/ 1538344 w 1538344"/>
                <a:gd name="connsiteY38" fmla="*/ 623944 h 2341770"/>
                <a:gd name="connsiteX39" fmla="*/ 1527586 w 1538344"/>
                <a:gd name="connsiteY39" fmla="*/ 688490 h 2341770"/>
                <a:gd name="connsiteX40" fmla="*/ 1463040 w 1538344"/>
                <a:gd name="connsiteY40" fmla="*/ 720763 h 2341770"/>
                <a:gd name="connsiteX41" fmla="*/ 1398494 w 1538344"/>
                <a:gd name="connsiteY41" fmla="*/ 731520 h 2341770"/>
                <a:gd name="connsiteX42" fmla="*/ 1323191 w 1538344"/>
                <a:gd name="connsiteY42" fmla="*/ 753035 h 2341770"/>
                <a:gd name="connsiteX43" fmla="*/ 1258645 w 1538344"/>
                <a:gd name="connsiteY43" fmla="*/ 699247 h 2341770"/>
                <a:gd name="connsiteX44" fmla="*/ 1226372 w 1538344"/>
                <a:gd name="connsiteY44" fmla="*/ 677732 h 2341770"/>
                <a:gd name="connsiteX45" fmla="*/ 1204857 w 1538344"/>
                <a:gd name="connsiteY45" fmla="*/ 645459 h 2341770"/>
                <a:gd name="connsiteX46" fmla="*/ 1183341 w 1538344"/>
                <a:gd name="connsiteY46" fmla="*/ 623944 h 2341770"/>
                <a:gd name="connsiteX47" fmla="*/ 1172584 w 1538344"/>
                <a:gd name="connsiteY47" fmla="*/ 591671 h 2341770"/>
                <a:gd name="connsiteX48" fmla="*/ 1151068 w 1538344"/>
                <a:gd name="connsiteY48" fmla="*/ 570155 h 2341770"/>
                <a:gd name="connsiteX49" fmla="*/ 1129553 w 1538344"/>
                <a:gd name="connsiteY49" fmla="*/ 537883 h 2341770"/>
                <a:gd name="connsiteX50" fmla="*/ 1108038 w 1538344"/>
                <a:gd name="connsiteY50" fmla="*/ 494852 h 2341770"/>
                <a:gd name="connsiteX51" fmla="*/ 1086523 w 1538344"/>
                <a:gd name="connsiteY51" fmla="*/ 462579 h 2341770"/>
                <a:gd name="connsiteX52" fmla="*/ 1075765 w 1538344"/>
                <a:gd name="connsiteY52" fmla="*/ 430306 h 2341770"/>
                <a:gd name="connsiteX53" fmla="*/ 1011219 w 1538344"/>
                <a:gd name="connsiteY53" fmla="*/ 398033 h 2341770"/>
                <a:gd name="connsiteX54" fmla="*/ 978946 w 1538344"/>
                <a:gd name="connsiteY54" fmla="*/ 365760 h 2341770"/>
                <a:gd name="connsiteX55" fmla="*/ 957431 w 1538344"/>
                <a:gd name="connsiteY55" fmla="*/ 398033 h 2341770"/>
                <a:gd name="connsiteX56" fmla="*/ 968188 w 1538344"/>
                <a:gd name="connsiteY56" fmla="*/ 505610 h 2341770"/>
                <a:gd name="connsiteX57" fmla="*/ 946673 w 1538344"/>
                <a:gd name="connsiteY57" fmla="*/ 666974 h 2341770"/>
                <a:gd name="connsiteX58" fmla="*/ 925158 w 1538344"/>
                <a:gd name="connsiteY58" fmla="*/ 731520 h 2341770"/>
                <a:gd name="connsiteX59" fmla="*/ 892885 w 1538344"/>
                <a:gd name="connsiteY59" fmla="*/ 796066 h 2341770"/>
                <a:gd name="connsiteX60" fmla="*/ 860612 w 1538344"/>
                <a:gd name="connsiteY60" fmla="*/ 903643 h 2341770"/>
                <a:gd name="connsiteX61" fmla="*/ 828339 w 1538344"/>
                <a:gd name="connsiteY61" fmla="*/ 968188 h 2341770"/>
                <a:gd name="connsiteX62" fmla="*/ 817581 w 1538344"/>
                <a:gd name="connsiteY62" fmla="*/ 1011219 h 2341770"/>
                <a:gd name="connsiteX63" fmla="*/ 849854 w 1538344"/>
                <a:gd name="connsiteY63" fmla="*/ 1000461 h 2341770"/>
                <a:gd name="connsiteX64" fmla="*/ 882127 w 1538344"/>
                <a:gd name="connsiteY64" fmla="*/ 1021977 h 2341770"/>
                <a:gd name="connsiteX65" fmla="*/ 946673 w 1538344"/>
                <a:gd name="connsiteY65" fmla="*/ 1043492 h 2341770"/>
                <a:gd name="connsiteX66" fmla="*/ 1000461 w 1538344"/>
                <a:gd name="connsiteY66" fmla="*/ 1086523 h 2341770"/>
                <a:gd name="connsiteX67" fmla="*/ 1032734 w 1538344"/>
                <a:gd name="connsiteY67" fmla="*/ 1108038 h 2341770"/>
                <a:gd name="connsiteX68" fmla="*/ 1054250 w 1538344"/>
                <a:gd name="connsiteY68" fmla="*/ 1129553 h 2341770"/>
                <a:gd name="connsiteX69" fmla="*/ 1086523 w 1538344"/>
                <a:gd name="connsiteY69" fmla="*/ 1140311 h 2341770"/>
                <a:gd name="connsiteX70" fmla="*/ 1118796 w 1538344"/>
                <a:gd name="connsiteY70" fmla="*/ 1204857 h 2341770"/>
                <a:gd name="connsiteX71" fmla="*/ 1108038 w 1538344"/>
                <a:gd name="connsiteY71" fmla="*/ 1269403 h 2341770"/>
                <a:gd name="connsiteX72" fmla="*/ 1097280 w 1538344"/>
                <a:gd name="connsiteY72" fmla="*/ 1409252 h 2341770"/>
                <a:gd name="connsiteX73" fmla="*/ 1065007 w 1538344"/>
                <a:gd name="connsiteY73" fmla="*/ 1420010 h 2341770"/>
                <a:gd name="connsiteX74" fmla="*/ 946673 w 1538344"/>
                <a:gd name="connsiteY74" fmla="*/ 1409252 h 2341770"/>
                <a:gd name="connsiteX75" fmla="*/ 925158 w 1538344"/>
                <a:gd name="connsiteY75" fmla="*/ 1376979 h 2341770"/>
                <a:gd name="connsiteX76" fmla="*/ 882127 w 1538344"/>
                <a:gd name="connsiteY76" fmla="*/ 1237130 h 2341770"/>
                <a:gd name="connsiteX77" fmla="*/ 849854 w 1538344"/>
                <a:gd name="connsiteY77" fmla="*/ 1204857 h 2341770"/>
                <a:gd name="connsiteX78" fmla="*/ 817581 w 1538344"/>
                <a:gd name="connsiteY78" fmla="*/ 1194099 h 2341770"/>
                <a:gd name="connsiteX79" fmla="*/ 796066 w 1538344"/>
                <a:gd name="connsiteY79" fmla="*/ 1161826 h 2341770"/>
                <a:gd name="connsiteX80" fmla="*/ 731520 w 1538344"/>
                <a:gd name="connsiteY80" fmla="*/ 1140311 h 2341770"/>
                <a:gd name="connsiteX81" fmla="*/ 720763 w 1538344"/>
                <a:gd name="connsiteY81" fmla="*/ 1172584 h 2341770"/>
                <a:gd name="connsiteX82" fmla="*/ 710005 w 1538344"/>
                <a:gd name="connsiteY82" fmla="*/ 1247887 h 2341770"/>
                <a:gd name="connsiteX83" fmla="*/ 688490 w 1538344"/>
                <a:gd name="connsiteY83" fmla="*/ 1280160 h 2341770"/>
                <a:gd name="connsiteX84" fmla="*/ 645459 w 1538344"/>
                <a:gd name="connsiteY84" fmla="*/ 1344706 h 2341770"/>
                <a:gd name="connsiteX85" fmla="*/ 602428 w 1538344"/>
                <a:gd name="connsiteY85" fmla="*/ 1409252 h 2341770"/>
                <a:gd name="connsiteX86" fmla="*/ 548640 w 1538344"/>
                <a:gd name="connsiteY86" fmla="*/ 1452283 h 2341770"/>
                <a:gd name="connsiteX87" fmla="*/ 580913 w 1538344"/>
                <a:gd name="connsiteY87" fmla="*/ 1516828 h 2341770"/>
                <a:gd name="connsiteX88" fmla="*/ 602428 w 1538344"/>
                <a:gd name="connsiteY88" fmla="*/ 1538344 h 2341770"/>
                <a:gd name="connsiteX89" fmla="*/ 623944 w 1538344"/>
                <a:gd name="connsiteY89" fmla="*/ 1570617 h 2341770"/>
                <a:gd name="connsiteX90" fmla="*/ 656217 w 1538344"/>
                <a:gd name="connsiteY90" fmla="*/ 1602890 h 2341770"/>
                <a:gd name="connsiteX91" fmla="*/ 731520 w 1538344"/>
                <a:gd name="connsiteY91" fmla="*/ 1688951 h 2341770"/>
                <a:gd name="connsiteX92" fmla="*/ 774551 w 1538344"/>
                <a:gd name="connsiteY92" fmla="*/ 1753497 h 2341770"/>
                <a:gd name="connsiteX93" fmla="*/ 785308 w 1538344"/>
                <a:gd name="connsiteY93" fmla="*/ 1785770 h 2341770"/>
                <a:gd name="connsiteX94" fmla="*/ 806824 w 1538344"/>
                <a:gd name="connsiteY94" fmla="*/ 1807285 h 2341770"/>
                <a:gd name="connsiteX95" fmla="*/ 871370 w 1538344"/>
                <a:gd name="connsiteY95" fmla="*/ 1893346 h 2341770"/>
                <a:gd name="connsiteX96" fmla="*/ 882127 w 1538344"/>
                <a:gd name="connsiteY96" fmla="*/ 1925619 h 2341770"/>
                <a:gd name="connsiteX97" fmla="*/ 871370 w 1538344"/>
                <a:gd name="connsiteY97" fmla="*/ 1957892 h 2341770"/>
                <a:gd name="connsiteX98" fmla="*/ 849854 w 1538344"/>
                <a:gd name="connsiteY98" fmla="*/ 1990165 h 2341770"/>
                <a:gd name="connsiteX99" fmla="*/ 785308 w 1538344"/>
                <a:gd name="connsiteY99" fmla="*/ 2022438 h 2341770"/>
                <a:gd name="connsiteX100" fmla="*/ 720763 w 1538344"/>
                <a:gd name="connsiteY100" fmla="*/ 2065468 h 2341770"/>
                <a:gd name="connsiteX101" fmla="*/ 699247 w 1538344"/>
                <a:gd name="connsiteY101" fmla="*/ 2086984 h 2341770"/>
                <a:gd name="connsiteX102" fmla="*/ 666974 w 1538344"/>
                <a:gd name="connsiteY102" fmla="*/ 2097741 h 2341770"/>
                <a:gd name="connsiteX103" fmla="*/ 623944 w 1538344"/>
                <a:gd name="connsiteY103" fmla="*/ 2119257 h 2341770"/>
                <a:gd name="connsiteX104" fmla="*/ 591671 w 1538344"/>
                <a:gd name="connsiteY104" fmla="*/ 2205318 h 2341770"/>
                <a:gd name="connsiteX105" fmla="*/ 559398 w 1538344"/>
                <a:gd name="connsiteY105" fmla="*/ 2216075 h 2341770"/>
                <a:gd name="connsiteX106" fmla="*/ 473337 w 1538344"/>
                <a:gd name="connsiteY106" fmla="*/ 2205318 h 2341770"/>
                <a:gd name="connsiteX107" fmla="*/ 408791 w 1538344"/>
                <a:gd name="connsiteY107" fmla="*/ 2259106 h 2341770"/>
                <a:gd name="connsiteX108" fmla="*/ 376518 w 1538344"/>
                <a:gd name="connsiteY108" fmla="*/ 2280621 h 2341770"/>
                <a:gd name="connsiteX109" fmla="*/ 322730 w 1538344"/>
                <a:gd name="connsiteY109" fmla="*/ 2312894 h 2341770"/>
                <a:gd name="connsiteX110" fmla="*/ 204396 w 1538344"/>
                <a:gd name="connsiteY110" fmla="*/ 2323652 h 2341770"/>
                <a:gd name="connsiteX111" fmla="*/ 193638 w 1538344"/>
                <a:gd name="connsiteY111" fmla="*/ 2291379 h 2341770"/>
                <a:gd name="connsiteX112" fmla="*/ 204396 w 1538344"/>
                <a:gd name="connsiteY112" fmla="*/ 2183803 h 2341770"/>
                <a:gd name="connsiteX113" fmla="*/ 215153 w 1538344"/>
                <a:gd name="connsiteY113" fmla="*/ 2151530 h 2341770"/>
                <a:gd name="connsiteX114" fmla="*/ 247426 w 1538344"/>
                <a:gd name="connsiteY114" fmla="*/ 2130014 h 2341770"/>
                <a:gd name="connsiteX115" fmla="*/ 301214 w 1538344"/>
                <a:gd name="connsiteY115" fmla="*/ 2086984 h 2341770"/>
                <a:gd name="connsiteX116" fmla="*/ 322730 w 1538344"/>
                <a:gd name="connsiteY116" fmla="*/ 2065468 h 2341770"/>
                <a:gd name="connsiteX117" fmla="*/ 355003 w 1538344"/>
                <a:gd name="connsiteY117" fmla="*/ 2043953 h 2341770"/>
                <a:gd name="connsiteX118" fmla="*/ 365760 w 1538344"/>
                <a:gd name="connsiteY118" fmla="*/ 2011680 h 2341770"/>
                <a:gd name="connsiteX119" fmla="*/ 301214 w 1538344"/>
                <a:gd name="connsiteY119" fmla="*/ 1947134 h 2341770"/>
                <a:gd name="connsiteX120" fmla="*/ 236668 w 1538344"/>
                <a:gd name="connsiteY120" fmla="*/ 1861073 h 2341770"/>
                <a:gd name="connsiteX121" fmla="*/ 204396 w 1538344"/>
                <a:gd name="connsiteY121" fmla="*/ 1839558 h 2341770"/>
                <a:gd name="connsiteX122" fmla="*/ 193638 w 1538344"/>
                <a:gd name="connsiteY122" fmla="*/ 1807285 h 2341770"/>
                <a:gd name="connsiteX123" fmla="*/ 172123 w 1538344"/>
                <a:gd name="connsiteY123" fmla="*/ 1775012 h 2341770"/>
                <a:gd name="connsiteX124" fmla="*/ 129092 w 1538344"/>
                <a:gd name="connsiteY124" fmla="*/ 1710466 h 2341770"/>
                <a:gd name="connsiteX125" fmla="*/ 96819 w 1538344"/>
                <a:gd name="connsiteY125" fmla="*/ 1645920 h 2341770"/>
                <a:gd name="connsiteX126" fmla="*/ 64546 w 1538344"/>
                <a:gd name="connsiteY126" fmla="*/ 1624405 h 2341770"/>
                <a:gd name="connsiteX127" fmla="*/ 21516 w 1538344"/>
                <a:gd name="connsiteY127" fmla="*/ 1559859 h 2341770"/>
                <a:gd name="connsiteX128" fmla="*/ 0 w 1538344"/>
                <a:gd name="connsiteY128" fmla="*/ 1495313 h 2341770"/>
                <a:gd name="connsiteX129" fmla="*/ 53788 w 1538344"/>
                <a:gd name="connsiteY129" fmla="*/ 1366221 h 2341770"/>
                <a:gd name="connsiteX130" fmla="*/ 75304 w 1538344"/>
                <a:gd name="connsiteY130" fmla="*/ 1333948 h 2341770"/>
                <a:gd name="connsiteX131" fmla="*/ 86061 w 1538344"/>
                <a:gd name="connsiteY131" fmla="*/ 1301675 h 2341770"/>
                <a:gd name="connsiteX132" fmla="*/ 107577 w 1538344"/>
                <a:gd name="connsiteY132" fmla="*/ 1280160 h 2341770"/>
                <a:gd name="connsiteX133" fmla="*/ 129092 w 1538344"/>
                <a:gd name="connsiteY133" fmla="*/ 1215614 h 2341770"/>
                <a:gd name="connsiteX134" fmla="*/ 150607 w 1538344"/>
                <a:gd name="connsiteY134" fmla="*/ 1151068 h 2341770"/>
                <a:gd name="connsiteX135" fmla="*/ 161365 w 1538344"/>
                <a:gd name="connsiteY135" fmla="*/ 1118795 h 2341770"/>
                <a:gd name="connsiteX136" fmla="*/ 182880 w 1538344"/>
                <a:gd name="connsiteY136" fmla="*/ 1086523 h 2341770"/>
                <a:gd name="connsiteX137" fmla="*/ 215153 w 1538344"/>
                <a:gd name="connsiteY137" fmla="*/ 1032734 h 2341770"/>
                <a:gd name="connsiteX138" fmla="*/ 236668 w 1538344"/>
                <a:gd name="connsiteY138" fmla="*/ 968188 h 2341770"/>
                <a:gd name="connsiteX139" fmla="*/ 247426 w 1538344"/>
                <a:gd name="connsiteY139" fmla="*/ 925158 h 2341770"/>
                <a:gd name="connsiteX140" fmla="*/ 268941 w 1538344"/>
                <a:gd name="connsiteY140" fmla="*/ 860612 h 2341770"/>
                <a:gd name="connsiteX141" fmla="*/ 279699 w 1538344"/>
                <a:gd name="connsiteY141" fmla="*/ 828339 h 2341770"/>
                <a:gd name="connsiteX142" fmla="*/ 258184 w 1538344"/>
                <a:gd name="connsiteY142" fmla="*/ 796066 h 2341770"/>
                <a:gd name="connsiteX143" fmla="*/ 215153 w 1538344"/>
                <a:gd name="connsiteY143" fmla="*/ 753035 h 2341770"/>
                <a:gd name="connsiteX144" fmla="*/ 172123 w 1538344"/>
                <a:gd name="connsiteY144" fmla="*/ 699247 h 2341770"/>
                <a:gd name="connsiteX145" fmla="*/ 150607 w 1538344"/>
                <a:gd name="connsiteY145" fmla="*/ 666974 h 2341770"/>
                <a:gd name="connsiteX146" fmla="*/ 139850 w 1538344"/>
                <a:gd name="connsiteY146" fmla="*/ 623944 h 2341770"/>
                <a:gd name="connsiteX147" fmla="*/ 129092 w 1538344"/>
                <a:gd name="connsiteY147" fmla="*/ 591671 h 2341770"/>
                <a:gd name="connsiteX148" fmla="*/ 150607 w 1538344"/>
                <a:gd name="connsiteY148" fmla="*/ 473337 h 2341770"/>
                <a:gd name="connsiteX149" fmla="*/ 172123 w 1538344"/>
                <a:gd name="connsiteY149" fmla="*/ 451821 h 2341770"/>
                <a:gd name="connsiteX150" fmla="*/ 215153 w 1538344"/>
                <a:gd name="connsiteY150" fmla="*/ 398033 h 2341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</a:cxnLst>
              <a:rect l="l" t="t" r="r" b="b"/>
              <a:pathLst>
                <a:path w="1538344" h="2341770">
                  <a:moveTo>
                    <a:pt x="408791" y="365760"/>
                  </a:moveTo>
                  <a:cubicBezTo>
                    <a:pt x="390862" y="369346"/>
                    <a:pt x="372742" y="372083"/>
                    <a:pt x="355003" y="376518"/>
                  </a:cubicBezTo>
                  <a:cubicBezTo>
                    <a:pt x="344002" y="379268"/>
                    <a:pt x="334070" y="387275"/>
                    <a:pt x="322730" y="387275"/>
                  </a:cubicBezTo>
                  <a:cubicBezTo>
                    <a:pt x="293819" y="387275"/>
                    <a:pt x="265355" y="380104"/>
                    <a:pt x="236668" y="376518"/>
                  </a:cubicBezTo>
                  <a:cubicBezTo>
                    <a:pt x="125510" y="339465"/>
                    <a:pt x="197223" y="382494"/>
                    <a:pt x="161365" y="322730"/>
                  </a:cubicBezTo>
                  <a:cubicBezTo>
                    <a:pt x="156147" y="314033"/>
                    <a:pt x="147022" y="308386"/>
                    <a:pt x="139850" y="301214"/>
                  </a:cubicBezTo>
                  <a:cubicBezTo>
                    <a:pt x="136264" y="290456"/>
                    <a:pt x="129092" y="280281"/>
                    <a:pt x="129092" y="268941"/>
                  </a:cubicBezTo>
                  <a:cubicBezTo>
                    <a:pt x="129092" y="232903"/>
                    <a:pt x="131747" y="196480"/>
                    <a:pt x="139850" y="161365"/>
                  </a:cubicBezTo>
                  <a:cubicBezTo>
                    <a:pt x="147157" y="129700"/>
                    <a:pt x="171987" y="124898"/>
                    <a:pt x="193638" y="107577"/>
                  </a:cubicBezTo>
                  <a:cubicBezTo>
                    <a:pt x="201558" y="101241"/>
                    <a:pt x="207039" y="92147"/>
                    <a:pt x="215153" y="86061"/>
                  </a:cubicBezTo>
                  <a:cubicBezTo>
                    <a:pt x="235839" y="70546"/>
                    <a:pt x="261415" y="61316"/>
                    <a:pt x="279699" y="43031"/>
                  </a:cubicBezTo>
                  <a:cubicBezTo>
                    <a:pt x="286871" y="35859"/>
                    <a:pt x="292142" y="26051"/>
                    <a:pt x="301214" y="21515"/>
                  </a:cubicBezTo>
                  <a:cubicBezTo>
                    <a:pt x="321499" y="11372"/>
                    <a:pt x="365760" y="0"/>
                    <a:pt x="365760" y="0"/>
                  </a:cubicBezTo>
                  <a:cubicBezTo>
                    <a:pt x="396426" y="3407"/>
                    <a:pt x="458811" y="3494"/>
                    <a:pt x="494852" y="21515"/>
                  </a:cubicBezTo>
                  <a:cubicBezTo>
                    <a:pt x="506416" y="27297"/>
                    <a:pt x="516367" y="35859"/>
                    <a:pt x="527125" y="43031"/>
                  </a:cubicBezTo>
                  <a:cubicBezTo>
                    <a:pt x="593346" y="142364"/>
                    <a:pt x="508841" y="20176"/>
                    <a:pt x="570156" y="96819"/>
                  </a:cubicBezTo>
                  <a:cubicBezTo>
                    <a:pt x="578233" y="106915"/>
                    <a:pt x="584499" y="118334"/>
                    <a:pt x="591671" y="129092"/>
                  </a:cubicBezTo>
                  <a:cubicBezTo>
                    <a:pt x="610352" y="185139"/>
                    <a:pt x="590190" y="140689"/>
                    <a:pt x="623944" y="182880"/>
                  </a:cubicBezTo>
                  <a:cubicBezTo>
                    <a:pt x="632021" y="192976"/>
                    <a:pt x="635363" y="207076"/>
                    <a:pt x="645459" y="215153"/>
                  </a:cubicBezTo>
                  <a:cubicBezTo>
                    <a:pt x="654314" y="222237"/>
                    <a:pt x="666974" y="222325"/>
                    <a:pt x="677732" y="225911"/>
                  </a:cubicBezTo>
                  <a:cubicBezTo>
                    <a:pt x="699247" y="222325"/>
                    <a:pt x="721117" y="220443"/>
                    <a:pt x="742278" y="215153"/>
                  </a:cubicBezTo>
                  <a:cubicBezTo>
                    <a:pt x="764280" y="209653"/>
                    <a:pt x="806824" y="193638"/>
                    <a:pt x="806824" y="193638"/>
                  </a:cubicBezTo>
                  <a:cubicBezTo>
                    <a:pt x="817582" y="186466"/>
                    <a:pt x="827282" y="177374"/>
                    <a:pt x="839097" y="172123"/>
                  </a:cubicBezTo>
                  <a:cubicBezTo>
                    <a:pt x="839124" y="172111"/>
                    <a:pt x="919765" y="145234"/>
                    <a:pt x="935916" y="139850"/>
                  </a:cubicBezTo>
                  <a:lnTo>
                    <a:pt x="1000461" y="118334"/>
                  </a:lnTo>
                  <a:cubicBezTo>
                    <a:pt x="1011219" y="114748"/>
                    <a:pt x="1021733" y="110327"/>
                    <a:pt x="1032734" y="107577"/>
                  </a:cubicBezTo>
                  <a:cubicBezTo>
                    <a:pt x="1086766" y="94069"/>
                    <a:pt x="1061739" y="101495"/>
                    <a:pt x="1108038" y="86061"/>
                  </a:cubicBezTo>
                  <a:cubicBezTo>
                    <a:pt x="1118796" y="93233"/>
                    <a:pt x="1133459" y="96613"/>
                    <a:pt x="1140311" y="107577"/>
                  </a:cubicBezTo>
                  <a:cubicBezTo>
                    <a:pt x="1152331" y="126809"/>
                    <a:pt x="1145789" y="156087"/>
                    <a:pt x="1161826" y="172123"/>
                  </a:cubicBezTo>
                  <a:cubicBezTo>
                    <a:pt x="1182095" y="192391"/>
                    <a:pt x="1203631" y="209707"/>
                    <a:pt x="1215614" y="236668"/>
                  </a:cubicBezTo>
                  <a:cubicBezTo>
                    <a:pt x="1215625" y="236693"/>
                    <a:pt x="1242504" y="317337"/>
                    <a:pt x="1247887" y="333487"/>
                  </a:cubicBezTo>
                  <a:cubicBezTo>
                    <a:pt x="1251473" y="344245"/>
                    <a:pt x="1252355" y="356325"/>
                    <a:pt x="1258645" y="365760"/>
                  </a:cubicBezTo>
                  <a:cubicBezTo>
                    <a:pt x="1265817" y="376518"/>
                    <a:pt x="1274378" y="386469"/>
                    <a:pt x="1280160" y="398033"/>
                  </a:cubicBezTo>
                  <a:cubicBezTo>
                    <a:pt x="1285231" y="408175"/>
                    <a:pt x="1284628" y="420871"/>
                    <a:pt x="1290918" y="430306"/>
                  </a:cubicBezTo>
                  <a:cubicBezTo>
                    <a:pt x="1299357" y="442964"/>
                    <a:pt x="1312433" y="451821"/>
                    <a:pt x="1323191" y="462579"/>
                  </a:cubicBezTo>
                  <a:cubicBezTo>
                    <a:pt x="1326777" y="473337"/>
                    <a:pt x="1328441" y="484939"/>
                    <a:pt x="1333948" y="494852"/>
                  </a:cubicBezTo>
                  <a:cubicBezTo>
                    <a:pt x="1343963" y="512879"/>
                    <a:pt x="1375557" y="573693"/>
                    <a:pt x="1409252" y="580913"/>
                  </a:cubicBezTo>
                  <a:cubicBezTo>
                    <a:pt x="1447980" y="589212"/>
                    <a:pt x="1488141" y="588085"/>
                    <a:pt x="1527586" y="591671"/>
                  </a:cubicBezTo>
                  <a:cubicBezTo>
                    <a:pt x="1531172" y="602429"/>
                    <a:pt x="1538344" y="612604"/>
                    <a:pt x="1538344" y="623944"/>
                  </a:cubicBezTo>
                  <a:cubicBezTo>
                    <a:pt x="1538344" y="645756"/>
                    <a:pt x="1537341" y="668981"/>
                    <a:pt x="1527586" y="688490"/>
                  </a:cubicBezTo>
                  <a:cubicBezTo>
                    <a:pt x="1520333" y="702995"/>
                    <a:pt x="1477359" y="717581"/>
                    <a:pt x="1463040" y="720763"/>
                  </a:cubicBezTo>
                  <a:cubicBezTo>
                    <a:pt x="1441747" y="725495"/>
                    <a:pt x="1419883" y="727242"/>
                    <a:pt x="1398494" y="731520"/>
                  </a:cubicBezTo>
                  <a:cubicBezTo>
                    <a:pt x="1364733" y="738272"/>
                    <a:pt x="1353944" y="742785"/>
                    <a:pt x="1323191" y="753035"/>
                  </a:cubicBezTo>
                  <a:cubicBezTo>
                    <a:pt x="1243063" y="699617"/>
                    <a:pt x="1341475" y="768272"/>
                    <a:pt x="1258645" y="699247"/>
                  </a:cubicBezTo>
                  <a:cubicBezTo>
                    <a:pt x="1248713" y="690970"/>
                    <a:pt x="1237130" y="684904"/>
                    <a:pt x="1226372" y="677732"/>
                  </a:cubicBezTo>
                  <a:cubicBezTo>
                    <a:pt x="1219200" y="666974"/>
                    <a:pt x="1212934" y="655555"/>
                    <a:pt x="1204857" y="645459"/>
                  </a:cubicBezTo>
                  <a:cubicBezTo>
                    <a:pt x="1198521" y="637539"/>
                    <a:pt x="1188559" y="632641"/>
                    <a:pt x="1183341" y="623944"/>
                  </a:cubicBezTo>
                  <a:cubicBezTo>
                    <a:pt x="1177507" y="614220"/>
                    <a:pt x="1178418" y="601395"/>
                    <a:pt x="1172584" y="591671"/>
                  </a:cubicBezTo>
                  <a:cubicBezTo>
                    <a:pt x="1167366" y="582974"/>
                    <a:pt x="1157404" y="578075"/>
                    <a:pt x="1151068" y="570155"/>
                  </a:cubicBezTo>
                  <a:cubicBezTo>
                    <a:pt x="1142991" y="560059"/>
                    <a:pt x="1135967" y="549108"/>
                    <a:pt x="1129553" y="537883"/>
                  </a:cubicBezTo>
                  <a:cubicBezTo>
                    <a:pt x="1121597" y="523959"/>
                    <a:pt x="1115994" y="508776"/>
                    <a:pt x="1108038" y="494852"/>
                  </a:cubicBezTo>
                  <a:cubicBezTo>
                    <a:pt x="1101623" y="483626"/>
                    <a:pt x="1092305" y="474143"/>
                    <a:pt x="1086523" y="462579"/>
                  </a:cubicBezTo>
                  <a:cubicBezTo>
                    <a:pt x="1081452" y="452437"/>
                    <a:pt x="1082849" y="439161"/>
                    <a:pt x="1075765" y="430306"/>
                  </a:cubicBezTo>
                  <a:cubicBezTo>
                    <a:pt x="1060599" y="411349"/>
                    <a:pt x="1032478" y="405120"/>
                    <a:pt x="1011219" y="398033"/>
                  </a:cubicBezTo>
                  <a:cubicBezTo>
                    <a:pt x="1000461" y="387275"/>
                    <a:pt x="994160" y="365760"/>
                    <a:pt x="978946" y="365760"/>
                  </a:cubicBezTo>
                  <a:cubicBezTo>
                    <a:pt x="966017" y="365760"/>
                    <a:pt x="958423" y="385142"/>
                    <a:pt x="957431" y="398033"/>
                  </a:cubicBezTo>
                  <a:cubicBezTo>
                    <a:pt x="954667" y="433965"/>
                    <a:pt x="964602" y="469751"/>
                    <a:pt x="968188" y="505610"/>
                  </a:cubicBezTo>
                  <a:cubicBezTo>
                    <a:pt x="960835" y="586499"/>
                    <a:pt x="965267" y="604993"/>
                    <a:pt x="946673" y="666974"/>
                  </a:cubicBezTo>
                  <a:cubicBezTo>
                    <a:pt x="940156" y="688697"/>
                    <a:pt x="937738" y="712650"/>
                    <a:pt x="925158" y="731520"/>
                  </a:cubicBezTo>
                  <a:cubicBezTo>
                    <a:pt x="901585" y="766880"/>
                    <a:pt x="904020" y="757095"/>
                    <a:pt x="892885" y="796066"/>
                  </a:cubicBezTo>
                  <a:cubicBezTo>
                    <a:pt x="885368" y="822374"/>
                    <a:pt x="873393" y="884472"/>
                    <a:pt x="860612" y="903643"/>
                  </a:cubicBezTo>
                  <a:cubicBezTo>
                    <a:pt x="837039" y="939002"/>
                    <a:pt x="839474" y="929217"/>
                    <a:pt x="828339" y="968188"/>
                  </a:cubicBezTo>
                  <a:cubicBezTo>
                    <a:pt x="824277" y="982404"/>
                    <a:pt x="809380" y="998917"/>
                    <a:pt x="817581" y="1011219"/>
                  </a:cubicBezTo>
                  <a:cubicBezTo>
                    <a:pt x="823871" y="1020654"/>
                    <a:pt x="839096" y="1004047"/>
                    <a:pt x="849854" y="1000461"/>
                  </a:cubicBezTo>
                  <a:cubicBezTo>
                    <a:pt x="860612" y="1007633"/>
                    <a:pt x="870312" y="1016726"/>
                    <a:pt x="882127" y="1021977"/>
                  </a:cubicBezTo>
                  <a:cubicBezTo>
                    <a:pt x="902851" y="1031188"/>
                    <a:pt x="927803" y="1030912"/>
                    <a:pt x="946673" y="1043492"/>
                  </a:cubicBezTo>
                  <a:cubicBezTo>
                    <a:pt x="1046006" y="1109713"/>
                    <a:pt x="923818" y="1025208"/>
                    <a:pt x="1000461" y="1086523"/>
                  </a:cubicBezTo>
                  <a:cubicBezTo>
                    <a:pt x="1010557" y="1094600"/>
                    <a:pt x="1022638" y="1099961"/>
                    <a:pt x="1032734" y="1108038"/>
                  </a:cubicBezTo>
                  <a:cubicBezTo>
                    <a:pt x="1040654" y="1114374"/>
                    <a:pt x="1045553" y="1124335"/>
                    <a:pt x="1054250" y="1129553"/>
                  </a:cubicBezTo>
                  <a:cubicBezTo>
                    <a:pt x="1063974" y="1135387"/>
                    <a:pt x="1075765" y="1136725"/>
                    <a:pt x="1086523" y="1140311"/>
                  </a:cubicBezTo>
                  <a:cubicBezTo>
                    <a:pt x="1097400" y="1156627"/>
                    <a:pt x="1118796" y="1182589"/>
                    <a:pt x="1118796" y="1204857"/>
                  </a:cubicBezTo>
                  <a:cubicBezTo>
                    <a:pt x="1118796" y="1226669"/>
                    <a:pt x="1111624" y="1247888"/>
                    <a:pt x="1108038" y="1269403"/>
                  </a:cubicBezTo>
                  <a:cubicBezTo>
                    <a:pt x="1104452" y="1316019"/>
                    <a:pt x="1110124" y="1364297"/>
                    <a:pt x="1097280" y="1409252"/>
                  </a:cubicBezTo>
                  <a:cubicBezTo>
                    <a:pt x="1094165" y="1420155"/>
                    <a:pt x="1076347" y="1420010"/>
                    <a:pt x="1065007" y="1420010"/>
                  </a:cubicBezTo>
                  <a:cubicBezTo>
                    <a:pt x="1025400" y="1420010"/>
                    <a:pt x="986118" y="1412838"/>
                    <a:pt x="946673" y="1409252"/>
                  </a:cubicBezTo>
                  <a:cubicBezTo>
                    <a:pt x="939501" y="1398494"/>
                    <a:pt x="927694" y="1389657"/>
                    <a:pt x="925158" y="1376979"/>
                  </a:cubicBezTo>
                  <a:cubicBezTo>
                    <a:pt x="895910" y="1230738"/>
                    <a:pt x="959973" y="1263077"/>
                    <a:pt x="882127" y="1237130"/>
                  </a:cubicBezTo>
                  <a:cubicBezTo>
                    <a:pt x="871369" y="1226372"/>
                    <a:pt x="862512" y="1213296"/>
                    <a:pt x="849854" y="1204857"/>
                  </a:cubicBezTo>
                  <a:cubicBezTo>
                    <a:pt x="840419" y="1198567"/>
                    <a:pt x="826436" y="1201183"/>
                    <a:pt x="817581" y="1194099"/>
                  </a:cubicBezTo>
                  <a:cubicBezTo>
                    <a:pt x="807485" y="1186022"/>
                    <a:pt x="807030" y="1168678"/>
                    <a:pt x="796066" y="1161826"/>
                  </a:cubicBezTo>
                  <a:cubicBezTo>
                    <a:pt x="776834" y="1149806"/>
                    <a:pt x="731520" y="1140311"/>
                    <a:pt x="731520" y="1140311"/>
                  </a:cubicBezTo>
                  <a:cubicBezTo>
                    <a:pt x="727934" y="1151069"/>
                    <a:pt x="722987" y="1161465"/>
                    <a:pt x="720763" y="1172584"/>
                  </a:cubicBezTo>
                  <a:cubicBezTo>
                    <a:pt x="715790" y="1197447"/>
                    <a:pt x="717291" y="1223601"/>
                    <a:pt x="710005" y="1247887"/>
                  </a:cubicBezTo>
                  <a:cubicBezTo>
                    <a:pt x="706290" y="1260271"/>
                    <a:pt x="694272" y="1268596"/>
                    <a:pt x="688490" y="1280160"/>
                  </a:cubicBezTo>
                  <a:cubicBezTo>
                    <a:pt x="639114" y="1378912"/>
                    <a:pt x="731107" y="1234588"/>
                    <a:pt x="645459" y="1344706"/>
                  </a:cubicBezTo>
                  <a:cubicBezTo>
                    <a:pt x="629584" y="1365117"/>
                    <a:pt x="623943" y="1394908"/>
                    <a:pt x="602428" y="1409252"/>
                  </a:cubicBezTo>
                  <a:cubicBezTo>
                    <a:pt x="561717" y="1436393"/>
                    <a:pt x="579298" y="1421625"/>
                    <a:pt x="548640" y="1452283"/>
                  </a:cubicBezTo>
                  <a:cubicBezTo>
                    <a:pt x="560003" y="1486369"/>
                    <a:pt x="557081" y="1487037"/>
                    <a:pt x="580913" y="1516828"/>
                  </a:cubicBezTo>
                  <a:cubicBezTo>
                    <a:pt x="587249" y="1524748"/>
                    <a:pt x="596092" y="1530424"/>
                    <a:pt x="602428" y="1538344"/>
                  </a:cubicBezTo>
                  <a:cubicBezTo>
                    <a:pt x="610505" y="1548440"/>
                    <a:pt x="615667" y="1560685"/>
                    <a:pt x="623944" y="1570617"/>
                  </a:cubicBezTo>
                  <a:cubicBezTo>
                    <a:pt x="633684" y="1582304"/>
                    <a:pt x="646877" y="1590881"/>
                    <a:pt x="656217" y="1602890"/>
                  </a:cubicBezTo>
                  <a:cubicBezTo>
                    <a:pt x="723797" y="1689779"/>
                    <a:pt x="669043" y="1647298"/>
                    <a:pt x="731520" y="1688951"/>
                  </a:cubicBezTo>
                  <a:cubicBezTo>
                    <a:pt x="757101" y="1765691"/>
                    <a:pt x="720828" y="1672911"/>
                    <a:pt x="774551" y="1753497"/>
                  </a:cubicBezTo>
                  <a:cubicBezTo>
                    <a:pt x="780841" y="1762932"/>
                    <a:pt x="779474" y="1776046"/>
                    <a:pt x="785308" y="1785770"/>
                  </a:cubicBezTo>
                  <a:cubicBezTo>
                    <a:pt x="790526" y="1794467"/>
                    <a:pt x="800738" y="1799171"/>
                    <a:pt x="806824" y="1807285"/>
                  </a:cubicBezTo>
                  <a:cubicBezTo>
                    <a:pt x="879809" y="1904598"/>
                    <a:pt x="822026" y="1844005"/>
                    <a:pt x="871370" y="1893346"/>
                  </a:cubicBezTo>
                  <a:cubicBezTo>
                    <a:pt x="874956" y="1904104"/>
                    <a:pt x="882127" y="1914279"/>
                    <a:pt x="882127" y="1925619"/>
                  </a:cubicBezTo>
                  <a:cubicBezTo>
                    <a:pt x="882127" y="1936959"/>
                    <a:pt x="876441" y="1947750"/>
                    <a:pt x="871370" y="1957892"/>
                  </a:cubicBezTo>
                  <a:cubicBezTo>
                    <a:pt x="865588" y="1969456"/>
                    <a:pt x="858996" y="1981023"/>
                    <a:pt x="849854" y="1990165"/>
                  </a:cubicBezTo>
                  <a:cubicBezTo>
                    <a:pt x="829000" y="2011018"/>
                    <a:pt x="811556" y="2013688"/>
                    <a:pt x="785308" y="2022438"/>
                  </a:cubicBezTo>
                  <a:cubicBezTo>
                    <a:pt x="703245" y="2104503"/>
                    <a:pt x="798605" y="2018764"/>
                    <a:pt x="720763" y="2065468"/>
                  </a:cubicBezTo>
                  <a:cubicBezTo>
                    <a:pt x="712066" y="2070686"/>
                    <a:pt x="707944" y="2081766"/>
                    <a:pt x="699247" y="2086984"/>
                  </a:cubicBezTo>
                  <a:cubicBezTo>
                    <a:pt x="689523" y="2092818"/>
                    <a:pt x="677397" y="2093274"/>
                    <a:pt x="666974" y="2097741"/>
                  </a:cubicBezTo>
                  <a:cubicBezTo>
                    <a:pt x="652234" y="2104058"/>
                    <a:pt x="638287" y="2112085"/>
                    <a:pt x="623944" y="2119257"/>
                  </a:cubicBezTo>
                  <a:cubicBezTo>
                    <a:pt x="618113" y="2148413"/>
                    <a:pt x="618052" y="2184214"/>
                    <a:pt x="591671" y="2205318"/>
                  </a:cubicBezTo>
                  <a:cubicBezTo>
                    <a:pt x="582816" y="2212402"/>
                    <a:pt x="570156" y="2212489"/>
                    <a:pt x="559398" y="2216075"/>
                  </a:cubicBezTo>
                  <a:cubicBezTo>
                    <a:pt x="530711" y="2212489"/>
                    <a:pt x="502147" y="2202917"/>
                    <a:pt x="473337" y="2205318"/>
                  </a:cubicBezTo>
                  <a:cubicBezTo>
                    <a:pt x="422982" y="2209514"/>
                    <a:pt x="435783" y="2232114"/>
                    <a:pt x="408791" y="2259106"/>
                  </a:cubicBezTo>
                  <a:cubicBezTo>
                    <a:pt x="399649" y="2268248"/>
                    <a:pt x="386614" y="2272544"/>
                    <a:pt x="376518" y="2280621"/>
                  </a:cubicBezTo>
                  <a:cubicBezTo>
                    <a:pt x="334327" y="2314375"/>
                    <a:pt x="378777" y="2294213"/>
                    <a:pt x="322730" y="2312894"/>
                  </a:cubicBezTo>
                  <a:cubicBezTo>
                    <a:pt x="279117" y="2341970"/>
                    <a:pt x="274856" y="2354968"/>
                    <a:pt x="204396" y="2323652"/>
                  </a:cubicBezTo>
                  <a:cubicBezTo>
                    <a:pt x="194034" y="2319047"/>
                    <a:pt x="197224" y="2302137"/>
                    <a:pt x="193638" y="2291379"/>
                  </a:cubicBezTo>
                  <a:cubicBezTo>
                    <a:pt x="197224" y="2255520"/>
                    <a:pt x="198916" y="2219421"/>
                    <a:pt x="204396" y="2183803"/>
                  </a:cubicBezTo>
                  <a:cubicBezTo>
                    <a:pt x="206120" y="2172595"/>
                    <a:pt x="208069" y="2160385"/>
                    <a:pt x="215153" y="2151530"/>
                  </a:cubicBezTo>
                  <a:cubicBezTo>
                    <a:pt x="223230" y="2141434"/>
                    <a:pt x="236668" y="2137186"/>
                    <a:pt x="247426" y="2130014"/>
                  </a:cubicBezTo>
                  <a:cubicBezTo>
                    <a:pt x="290278" y="2065735"/>
                    <a:pt x="243479" y="2121625"/>
                    <a:pt x="301214" y="2086984"/>
                  </a:cubicBezTo>
                  <a:cubicBezTo>
                    <a:pt x="309911" y="2081766"/>
                    <a:pt x="314810" y="2071804"/>
                    <a:pt x="322730" y="2065468"/>
                  </a:cubicBezTo>
                  <a:cubicBezTo>
                    <a:pt x="332826" y="2057391"/>
                    <a:pt x="344245" y="2051125"/>
                    <a:pt x="355003" y="2043953"/>
                  </a:cubicBezTo>
                  <a:cubicBezTo>
                    <a:pt x="358589" y="2033195"/>
                    <a:pt x="371267" y="2021592"/>
                    <a:pt x="365760" y="2011680"/>
                  </a:cubicBezTo>
                  <a:cubicBezTo>
                    <a:pt x="350983" y="1985082"/>
                    <a:pt x="318092" y="1972451"/>
                    <a:pt x="301214" y="1947134"/>
                  </a:cubicBezTo>
                  <a:cubicBezTo>
                    <a:pt x="281543" y="1917627"/>
                    <a:pt x="265100" y="1883818"/>
                    <a:pt x="236668" y="1861073"/>
                  </a:cubicBezTo>
                  <a:cubicBezTo>
                    <a:pt x="226572" y="1852997"/>
                    <a:pt x="215153" y="1846730"/>
                    <a:pt x="204396" y="1839558"/>
                  </a:cubicBezTo>
                  <a:cubicBezTo>
                    <a:pt x="200810" y="1828800"/>
                    <a:pt x="198709" y="1817427"/>
                    <a:pt x="193638" y="1807285"/>
                  </a:cubicBezTo>
                  <a:cubicBezTo>
                    <a:pt x="187856" y="1795721"/>
                    <a:pt x="177216" y="1786896"/>
                    <a:pt x="172123" y="1775012"/>
                  </a:cubicBezTo>
                  <a:cubicBezTo>
                    <a:pt x="144336" y="1710176"/>
                    <a:pt x="185816" y="1748281"/>
                    <a:pt x="129092" y="1710466"/>
                  </a:cubicBezTo>
                  <a:cubicBezTo>
                    <a:pt x="120343" y="1684219"/>
                    <a:pt x="117672" y="1666773"/>
                    <a:pt x="96819" y="1645920"/>
                  </a:cubicBezTo>
                  <a:cubicBezTo>
                    <a:pt x="87677" y="1636778"/>
                    <a:pt x="75304" y="1631577"/>
                    <a:pt x="64546" y="1624405"/>
                  </a:cubicBezTo>
                  <a:cubicBezTo>
                    <a:pt x="50203" y="1602890"/>
                    <a:pt x="29693" y="1584390"/>
                    <a:pt x="21516" y="1559859"/>
                  </a:cubicBezTo>
                  <a:lnTo>
                    <a:pt x="0" y="1495313"/>
                  </a:lnTo>
                  <a:cubicBezTo>
                    <a:pt x="15009" y="1405262"/>
                    <a:pt x="-1341" y="1448914"/>
                    <a:pt x="53788" y="1366221"/>
                  </a:cubicBezTo>
                  <a:lnTo>
                    <a:pt x="75304" y="1333948"/>
                  </a:lnTo>
                  <a:cubicBezTo>
                    <a:pt x="78890" y="1323190"/>
                    <a:pt x="80227" y="1311399"/>
                    <a:pt x="86061" y="1301675"/>
                  </a:cubicBezTo>
                  <a:cubicBezTo>
                    <a:pt x="91279" y="1292978"/>
                    <a:pt x="103041" y="1289232"/>
                    <a:pt x="107577" y="1280160"/>
                  </a:cubicBezTo>
                  <a:cubicBezTo>
                    <a:pt x="117720" y="1259875"/>
                    <a:pt x="121920" y="1237129"/>
                    <a:pt x="129092" y="1215614"/>
                  </a:cubicBezTo>
                  <a:lnTo>
                    <a:pt x="150607" y="1151068"/>
                  </a:lnTo>
                  <a:cubicBezTo>
                    <a:pt x="154193" y="1140310"/>
                    <a:pt x="155075" y="1128230"/>
                    <a:pt x="161365" y="1118795"/>
                  </a:cubicBezTo>
                  <a:cubicBezTo>
                    <a:pt x="168537" y="1108038"/>
                    <a:pt x="177098" y="1098087"/>
                    <a:pt x="182880" y="1086523"/>
                  </a:cubicBezTo>
                  <a:cubicBezTo>
                    <a:pt x="210811" y="1030662"/>
                    <a:pt x="173129" y="1074760"/>
                    <a:pt x="215153" y="1032734"/>
                  </a:cubicBezTo>
                  <a:cubicBezTo>
                    <a:pt x="222325" y="1011219"/>
                    <a:pt x="231167" y="990190"/>
                    <a:pt x="236668" y="968188"/>
                  </a:cubicBezTo>
                  <a:cubicBezTo>
                    <a:pt x="240254" y="953845"/>
                    <a:pt x="243178" y="939319"/>
                    <a:pt x="247426" y="925158"/>
                  </a:cubicBezTo>
                  <a:cubicBezTo>
                    <a:pt x="253943" y="903435"/>
                    <a:pt x="261769" y="882127"/>
                    <a:pt x="268941" y="860612"/>
                  </a:cubicBezTo>
                  <a:lnTo>
                    <a:pt x="279699" y="828339"/>
                  </a:lnTo>
                  <a:cubicBezTo>
                    <a:pt x="272527" y="817581"/>
                    <a:pt x="266598" y="805882"/>
                    <a:pt x="258184" y="796066"/>
                  </a:cubicBezTo>
                  <a:cubicBezTo>
                    <a:pt x="244983" y="780664"/>
                    <a:pt x="226405" y="769913"/>
                    <a:pt x="215153" y="753035"/>
                  </a:cubicBezTo>
                  <a:cubicBezTo>
                    <a:pt x="148935" y="653710"/>
                    <a:pt x="233435" y="775888"/>
                    <a:pt x="172123" y="699247"/>
                  </a:cubicBezTo>
                  <a:cubicBezTo>
                    <a:pt x="164046" y="689151"/>
                    <a:pt x="157779" y="677732"/>
                    <a:pt x="150607" y="666974"/>
                  </a:cubicBezTo>
                  <a:cubicBezTo>
                    <a:pt x="147021" y="652631"/>
                    <a:pt x="143912" y="638160"/>
                    <a:pt x="139850" y="623944"/>
                  </a:cubicBezTo>
                  <a:cubicBezTo>
                    <a:pt x="136735" y="613041"/>
                    <a:pt x="129092" y="603011"/>
                    <a:pt x="129092" y="591671"/>
                  </a:cubicBezTo>
                  <a:cubicBezTo>
                    <a:pt x="129092" y="582284"/>
                    <a:pt x="135480" y="498550"/>
                    <a:pt x="150607" y="473337"/>
                  </a:cubicBezTo>
                  <a:cubicBezTo>
                    <a:pt x="155825" y="464640"/>
                    <a:pt x="165522" y="459522"/>
                    <a:pt x="172123" y="451821"/>
                  </a:cubicBezTo>
                  <a:cubicBezTo>
                    <a:pt x="187066" y="434388"/>
                    <a:pt x="215153" y="398033"/>
                    <a:pt x="215153" y="398033"/>
                  </a:cubicBezTo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Forme libre 11"/>
            <p:cNvSpPr/>
            <p:nvPr/>
          </p:nvSpPr>
          <p:spPr>
            <a:xfrm>
              <a:off x="4313816" y="4787153"/>
              <a:ext cx="387526" cy="968188"/>
            </a:xfrm>
            <a:custGeom>
              <a:avLst/>
              <a:gdLst>
                <a:gd name="connsiteX0" fmla="*/ 258184 w 387526"/>
                <a:gd name="connsiteY0" fmla="*/ 968188 h 968188"/>
                <a:gd name="connsiteX1" fmla="*/ 258184 w 387526"/>
                <a:gd name="connsiteY1" fmla="*/ 817581 h 968188"/>
                <a:gd name="connsiteX2" fmla="*/ 322730 w 387526"/>
                <a:gd name="connsiteY2" fmla="*/ 774551 h 968188"/>
                <a:gd name="connsiteX3" fmla="*/ 344245 w 387526"/>
                <a:gd name="connsiteY3" fmla="*/ 753035 h 968188"/>
                <a:gd name="connsiteX4" fmla="*/ 376518 w 387526"/>
                <a:gd name="connsiteY4" fmla="*/ 731520 h 968188"/>
                <a:gd name="connsiteX5" fmla="*/ 387276 w 387526"/>
                <a:gd name="connsiteY5" fmla="*/ 699247 h 968188"/>
                <a:gd name="connsiteX6" fmla="*/ 333488 w 387526"/>
                <a:gd name="connsiteY6" fmla="*/ 645459 h 968188"/>
                <a:gd name="connsiteX7" fmla="*/ 311972 w 387526"/>
                <a:gd name="connsiteY7" fmla="*/ 623943 h 968188"/>
                <a:gd name="connsiteX8" fmla="*/ 247426 w 387526"/>
                <a:gd name="connsiteY8" fmla="*/ 580913 h 968188"/>
                <a:gd name="connsiteX9" fmla="*/ 215153 w 387526"/>
                <a:gd name="connsiteY9" fmla="*/ 570155 h 968188"/>
                <a:gd name="connsiteX10" fmla="*/ 129092 w 387526"/>
                <a:gd name="connsiteY10" fmla="*/ 505609 h 968188"/>
                <a:gd name="connsiteX11" fmla="*/ 32273 w 387526"/>
                <a:gd name="connsiteY11" fmla="*/ 462579 h 968188"/>
                <a:gd name="connsiteX12" fmla="*/ 0 w 387526"/>
                <a:gd name="connsiteY12" fmla="*/ 451821 h 968188"/>
                <a:gd name="connsiteX13" fmla="*/ 32273 w 387526"/>
                <a:gd name="connsiteY13" fmla="*/ 376518 h 968188"/>
                <a:gd name="connsiteX14" fmla="*/ 43031 w 387526"/>
                <a:gd name="connsiteY14" fmla="*/ 258183 h 968188"/>
                <a:gd name="connsiteX15" fmla="*/ 64546 w 387526"/>
                <a:gd name="connsiteY15" fmla="*/ 193638 h 968188"/>
                <a:gd name="connsiteX16" fmla="*/ 75304 w 387526"/>
                <a:gd name="connsiteY16" fmla="*/ 161365 h 968188"/>
                <a:gd name="connsiteX17" fmla="*/ 86062 w 387526"/>
                <a:gd name="connsiteY17" fmla="*/ 129092 h 968188"/>
                <a:gd name="connsiteX18" fmla="*/ 118335 w 387526"/>
                <a:gd name="connsiteY18" fmla="*/ 21515 h 968188"/>
                <a:gd name="connsiteX19" fmla="*/ 129092 w 387526"/>
                <a:gd name="connsiteY19" fmla="*/ 0 h 968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87526" h="968188">
                  <a:moveTo>
                    <a:pt x="258184" y="968188"/>
                  </a:moveTo>
                  <a:cubicBezTo>
                    <a:pt x="248552" y="920030"/>
                    <a:pt x="232097" y="866027"/>
                    <a:pt x="258184" y="817581"/>
                  </a:cubicBezTo>
                  <a:cubicBezTo>
                    <a:pt x="270443" y="794814"/>
                    <a:pt x="304446" y="792836"/>
                    <a:pt x="322730" y="774551"/>
                  </a:cubicBezTo>
                  <a:cubicBezTo>
                    <a:pt x="329902" y="767379"/>
                    <a:pt x="336325" y="759371"/>
                    <a:pt x="344245" y="753035"/>
                  </a:cubicBezTo>
                  <a:cubicBezTo>
                    <a:pt x="354341" y="744958"/>
                    <a:pt x="365760" y="738692"/>
                    <a:pt x="376518" y="731520"/>
                  </a:cubicBezTo>
                  <a:cubicBezTo>
                    <a:pt x="380104" y="720762"/>
                    <a:pt x="389140" y="710432"/>
                    <a:pt x="387276" y="699247"/>
                  </a:cubicBezTo>
                  <a:cubicBezTo>
                    <a:pt x="382311" y="669458"/>
                    <a:pt x="352796" y="660906"/>
                    <a:pt x="333488" y="645459"/>
                  </a:cubicBezTo>
                  <a:cubicBezTo>
                    <a:pt x="325568" y="639123"/>
                    <a:pt x="320086" y="630029"/>
                    <a:pt x="311972" y="623943"/>
                  </a:cubicBezTo>
                  <a:cubicBezTo>
                    <a:pt x="291285" y="608428"/>
                    <a:pt x="271957" y="589090"/>
                    <a:pt x="247426" y="580913"/>
                  </a:cubicBezTo>
                  <a:cubicBezTo>
                    <a:pt x="236668" y="577327"/>
                    <a:pt x="225066" y="575662"/>
                    <a:pt x="215153" y="570155"/>
                  </a:cubicBezTo>
                  <a:cubicBezTo>
                    <a:pt x="92322" y="501915"/>
                    <a:pt x="188445" y="553091"/>
                    <a:pt x="129092" y="505609"/>
                  </a:cubicBezTo>
                  <a:cubicBezTo>
                    <a:pt x="92561" y="476385"/>
                    <a:pt x="83452" y="479639"/>
                    <a:pt x="32273" y="462579"/>
                  </a:cubicBezTo>
                  <a:lnTo>
                    <a:pt x="0" y="451821"/>
                  </a:lnTo>
                  <a:cubicBezTo>
                    <a:pt x="8681" y="434459"/>
                    <a:pt x="29107" y="398683"/>
                    <a:pt x="32273" y="376518"/>
                  </a:cubicBezTo>
                  <a:cubicBezTo>
                    <a:pt x="37874" y="337308"/>
                    <a:pt x="36148" y="297188"/>
                    <a:pt x="43031" y="258183"/>
                  </a:cubicBezTo>
                  <a:cubicBezTo>
                    <a:pt x="46972" y="235849"/>
                    <a:pt x="57374" y="215153"/>
                    <a:pt x="64546" y="193638"/>
                  </a:cubicBezTo>
                  <a:lnTo>
                    <a:pt x="75304" y="161365"/>
                  </a:lnTo>
                  <a:cubicBezTo>
                    <a:pt x="78890" y="150607"/>
                    <a:pt x="83312" y="140093"/>
                    <a:pt x="86062" y="129092"/>
                  </a:cubicBezTo>
                  <a:cubicBezTo>
                    <a:pt x="93784" y="98201"/>
                    <a:pt x="105236" y="47715"/>
                    <a:pt x="118335" y="21515"/>
                  </a:cubicBezTo>
                  <a:lnTo>
                    <a:pt x="129092" y="0"/>
                  </a:lnTo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Forme libre 12"/>
            <p:cNvSpPr/>
            <p:nvPr/>
          </p:nvSpPr>
          <p:spPr>
            <a:xfrm>
              <a:off x="4496696" y="4163209"/>
              <a:ext cx="430306" cy="376518"/>
            </a:xfrm>
            <a:custGeom>
              <a:avLst/>
              <a:gdLst>
                <a:gd name="connsiteX0" fmla="*/ 430306 w 430306"/>
                <a:gd name="connsiteY0" fmla="*/ 376518 h 376518"/>
                <a:gd name="connsiteX1" fmla="*/ 376518 w 430306"/>
                <a:gd name="connsiteY1" fmla="*/ 333487 h 376518"/>
                <a:gd name="connsiteX2" fmla="*/ 311972 w 430306"/>
                <a:gd name="connsiteY2" fmla="*/ 290457 h 376518"/>
                <a:gd name="connsiteX3" fmla="*/ 279699 w 430306"/>
                <a:gd name="connsiteY3" fmla="*/ 258184 h 376518"/>
                <a:gd name="connsiteX4" fmla="*/ 247426 w 430306"/>
                <a:gd name="connsiteY4" fmla="*/ 236669 h 376518"/>
                <a:gd name="connsiteX5" fmla="*/ 193638 w 430306"/>
                <a:gd name="connsiteY5" fmla="*/ 182880 h 376518"/>
                <a:gd name="connsiteX6" fmla="*/ 172123 w 430306"/>
                <a:gd name="connsiteY6" fmla="*/ 150607 h 376518"/>
                <a:gd name="connsiteX7" fmla="*/ 107577 w 430306"/>
                <a:gd name="connsiteY7" fmla="*/ 107577 h 376518"/>
                <a:gd name="connsiteX8" fmla="*/ 43031 w 430306"/>
                <a:gd name="connsiteY8" fmla="*/ 43031 h 376518"/>
                <a:gd name="connsiteX9" fmla="*/ 21516 w 430306"/>
                <a:gd name="connsiteY9" fmla="*/ 10758 h 376518"/>
                <a:gd name="connsiteX10" fmla="*/ 0 w 430306"/>
                <a:gd name="connsiteY10" fmla="*/ 0 h 376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30306" h="376518">
                  <a:moveTo>
                    <a:pt x="430306" y="376518"/>
                  </a:moveTo>
                  <a:cubicBezTo>
                    <a:pt x="412377" y="362174"/>
                    <a:pt x="395087" y="346992"/>
                    <a:pt x="376518" y="333487"/>
                  </a:cubicBezTo>
                  <a:cubicBezTo>
                    <a:pt x="355606" y="318278"/>
                    <a:pt x="330256" y="308741"/>
                    <a:pt x="311972" y="290457"/>
                  </a:cubicBezTo>
                  <a:cubicBezTo>
                    <a:pt x="301214" y="279699"/>
                    <a:pt x="291386" y="267923"/>
                    <a:pt x="279699" y="258184"/>
                  </a:cubicBezTo>
                  <a:cubicBezTo>
                    <a:pt x="269767" y="249907"/>
                    <a:pt x="257156" y="245183"/>
                    <a:pt x="247426" y="236669"/>
                  </a:cubicBezTo>
                  <a:cubicBezTo>
                    <a:pt x="228344" y="219972"/>
                    <a:pt x="207703" y="203978"/>
                    <a:pt x="193638" y="182880"/>
                  </a:cubicBezTo>
                  <a:cubicBezTo>
                    <a:pt x="186466" y="172122"/>
                    <a:pt x="181853" y="159121"/>
                    <a:pt x="172123" y="150607"/>
                  </a:cubicBezTo>
                  <a:cubicBezTo>
                    <a:pt x="152663" y="133579"/>
                    <a:pt x="125861" y="125861"/>
                    <a:pt x="107577" y="107577"/>
                  </a:cubicBezTo>
                  <a:cubicBezTo>
                    <a:pt x="86062" y="86062"/>
                    <a:pt x="59909" y="68348"/>
                    <a:pt x="43031" y="43031"/>
                  </a:cubicBezTo>
                  <a:cubicBezTo>
                    <a:pt x="35859" y="32273"/>
                    <a:pt x="30658" y="19900"/>
                    <a:pt x="21516" y="10758"/>
                  </a:cubicBezTo>
                  <a:cubicBezTo>
                    <a:pt x="15846" y="5088"/>
                    <a:pt x="7172" y="3586"/>
                    <a:pt x="0" y="0"/>
                  </a:cubicBezTo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Forme libre 13"/>
            <p:cNvSpPr/>
            <p:nvPr/>
          </p:nvSpPr>
          <p:spPr>
            <a:xfrm>
              <a:off x="4249271" y="4227755"/>
              <a:ext cx="548640" cy="451821"/>
            </a:xfrm>
            <a:custGeom>
              <a:avLst/>
              <a:gdLst>
                <a:gd name="connsiteX0" fmla="*/ 548640 w 548640"/>
                <a:gd name="connsiteY0" fmla="*/ 451821 h 451821"/>
                <a:gd name="connsiteX1" fmla="*/ 494851 w 548640"/>
                <a:gd name="connsiteY1" fmla="*/ 408791 h 451821"/>
                <a:gd name="connsiteX2" fmla="*/ 473336 w 548640"/>
                <a:gd name="connsiteY2" fmla="*/ 376518 h 451821"/>
                <a:gd name="connsiteX3" fmla="*/ 408790 w 548640"/>
                <a:gd name="connsiteY3" fmla="*/ 344245 h 451821"/>
                <a:gd name="connsiteX4" fmla="*/ 376517 w 548640"/>
                <a:gd name="connsiteY4" fmla="*/ 322730 h 451821"/>
                <a:gd name="connsiteX5" fmla="*/ 355002 w 548640"/>
                <a:gd name="connsiteY5" fmla="*/ 301214 h 451821"/>
                <a:gd name="connsiteX6" fmla="*/ 290456 w 548640"/>
                <a:gd name="connsiteY6" fmla="*/ 258184 h 451821"/>
                <a:gd name="connsiteX7" fmla="*/ 258183 w 548640"/>
                <a:gd name="connsiteY7" fmla="*/ 236669 h 451821"/>
                <a:gd name="connsiteX8" fmla="*/ 204395 w 548640"/>
                <a:gd name="connsiteY8" fmla="*/ 204396 h 451821"/>
                <a:gd name="connsiteX9" fmla="*/ 161364 w 548640"/>
                <a:gd name="connsiteY9" fmla="*/ 161365 h 451821"/>
                <a:gd name="connsiteX10" fmla="*/ 129091 w 548640"/>
                <a:gd name="connsiteY10" fmla="*/ 150607 h 451821"/>
                <a:gd name="connsiteX11" fmla="*/ 43030 w 548640"/>
                <a:gd name="connsiteY11" fmla="*/ 86061 h 451821"/>
                <a:gd name="connsiteX12" fmla="*/ 10757 w 548640"/>
                <a:gd name="connsiteY12" fmla="*/ 32273 h 451821"/>
                <a:gd name="connsiteX13" fmla="*/ 0 w 548640"/>
                <a:gd name="connsiteY13" fmla="*/ 0 h 4518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48640" h="451821">
                  <a:moveTo>
                    <a:pt x="548640" y="451821"/>
                  </a:moveTo>
                  <a:cubicBezTo>
                    <a:pt x="530710" y="437478"/>
                    <a:pt x="511087" y="425027"/>
                    <a:pt x="494851" y="408791"/>
                  </a:cubicBezTo>
                  <a:cubicBezTo>
                    <a:pt x="485709" y="399649"/>
                    <a:pt x="482478" y="385660"/>
                    <a:pt x="473336" y="376518"/>
                  </a:cubicBezTo>
                  <a:cubicBezTo>
                    <a:pt x="442508" y="345690"/>
                    <a:pt x="443786" y="361743"/>
                    <a:pt x="408790" y="344245"/>
                  </a:cubicBezTo>
                  <a:cubicBezTo>
                    <a:pt x="397226" y="338463"/>
                    <a:pt x="386613" y="330807"/>
                    <a:pt x="376517" y="322730"/>
                  </a:cubicBezTo>
                  <a:cubicBezTo>
                    <a:pt x="368597" y="316394"/>
                    <a:pt x="363116" y="307300"/>
                    <a:pt x="355002" y="301214"/>
                  </a:cubicBezTo>
                  <a:cubicBezTo>
                    <a:pt x="334316" y="285699"/>
                    <a:pt x="311971" y="272527"/>
                    <a:pt x="290456" y="258184"/>
                  </a:cubicBezTo>
                  <a:cubicBezTo>
                    <a:pt x="279698" y="251012"/>
                    <a:pt x="267325" y="245811"/>
                    <a:pt x="258183" y="236669"/>
                  </a:cubicBezTo>
                  <a:cubicBezTo>
                    <a:pt x="228650" y="207135"/>
                    <a:pt x="246290" y="218360"/>
                    <a:pt x="204395" y="204396"/>
                  </a:cubicBezTo>
                  <a:cubicBezTo>
                    <a:pt x="190051" y="190052"/>
                    <a:pt x="180608" y="167780"/>
                    <a:pt x="161364" y="161365"/>
                  </a:cubicBezTo>
                  <a:cubicBezTo>
                    <a:pt x="150606" y="157779"/>
                    <a:pt x="139004" y="156114"/>
                    <a:pt x="129091" y="150607"/>
                  </a:cubicBezTo>
                  <a:cubicBezTo>
                    <a:pt x="74349" y="120195"/>
                    <a:pt x="75673" y="118706"/>
                    <a:pt x="43030" y="86061"/>
                  </a:cubicBezTo>
                  <a:cubicBezTo>
                    <a:pt x="12557" y="-5360"/>
                    <a:pt x="55058" y="106108"/>
                    <a:pt x="10757" y="32273"/>
                  </a:cubicBezTo>
                  <a:cubicBezTo>
                    <a:pt x="4923" y="22549"/>
                    <a:pt x="0" y="0"/>
                    <a:pt x="0" y="0"/>
                  </a:cubicBezTo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5087833" y="1980318"/>
            <a:ext cx="1852331" cy="3108960"/>
            <a:chOff x="5087833" y="2721685"/>
            <a:chExt cx="1852331" cy="3108960"/>
          </a:xfrm>
          <a:solidFill>
            <a:schemeClr val="bg1"/>
          </a:solidFill>
        </p:grpSpPr>
        <p:sp>
          <p:nvSpPr>
            <p:cNvPr id="16" name="Forme libre 15"/>
            <p:cNvSpPr/>
            <p:nvPr/>
          </p:nvSpPr>
          <p:spPr>
            <a:xfrm>
              <a:off x="5087833" y="2721685"/>
              <a:ext cx="1852331" cy="3108960"/>
            </a:xfrm>
            <a:custGeom>
              <a:avLst/>
              <a:gdLst>
                <a:gd name="connsiteX0" fmla="*/ 957965 w 1852331"/>
                <a:gd name="connsiteY0" fmla="*/ 1495313 h 3108960"/>
                <a:gd name="connsiteX1" fmla="*/ 882661 w 1852331"/>
                <a:gd name="connsiteY1" fmla="*/ 1420009 h 3108960"/>
                <a:gd name="connsiteX2" fmla="*/ 850388 w 1852331"/>
                <a:gd name="connsiteY2" fmla="*/ 1387736 h 3108960"/>
                <a:gd name="connsiteX3" fmla="*/ 807358 w 1852331"/>
                <a:gd name="connsiteY3" fmla="*/ 1323190 h 3108960"/>
                <a:gd name="connsiteX4" fmla="*/ 785842 w 1852331"/>
                <a:gd name="connsiteY4" fmla="*/ 1301675 h 3108960"/>
                <a:gd name="connsiteX5" fmla="*/ 764327 w 1852331"/>
                <a:gd name="connsiteY5" fmla="*/ 1269402 h 3108960"/>
                <a:gd name="connsiteX6" fmla="*/ 732054 w 1852331"/>
                <a:gd name="connsiteY6" fmla="*/ 1258644 h 3108960"/>
                <a:gd name="connsiteX7" fmla="*/ 678266 w 1852331"/>
                <a:gd name="connsiteY7" fmla="*/ 1161826 h 3108960"/>
                <a:gd name="connsiteX8" fmla="*/ 635235 w 1852331"/>
                <a:gd name="connsiteY8" fmla="*/ 1097280 h 3108960"/>
                <a:gd name="connsiteX9" fmla="*/ 613720 w 1852331"/>
                <a:gd name="connsiteY9" fmla="*/ 1075764 h 3108960"/>
                <a:gd name="connsiteX10" fmla="*/ 602962 w 1852331"/>
                <a:gd name="connsiteY10" fmla="*/ 1043491 h 3108960"/>
                <a:gd name="connsiteX11" fmla="*/ 559932 w 1852331"/>
                <a:gd name="connsiteY11" fmla="*/ 989703 h 3108960"/>
                <a:gd name="connsiteX12" fmla="*/ 549174 w 1852331"/>
                <a:gd name="connsiteY12" fmla="*/ 957430 h 3108960"/>
                <a:gd name="connsiteX13" fmla="*/ 527659 w 1852331"/>
                <a:gd name="connsiteY13" fmla="*/ 925157 h 3108960"/>
                <a:gd name="connsiteX14" fmla="*/ 516901 w 1852331"/>
                <a:gd name="connsiteY14" fmla="*/ 882127 h 3108960"/>
                <a:gd name="connsiteX15" fmla="*/ 506143 w 1852331"/>
                <a:gd name="connsiteY15" fmla="*/ 849854 h 3108960"/>
                <a:gd name="connsiteX16" fmla="*/ 495386 w 1852331"/>
                <a:gd name="connsiteY16" fmla="*/ 806823 h 3108960"/>
                <a:gd name="connsiteX17" fmla="*/ 452355 w 1852331"/>
                <a:gd name="connsiteY17" fmla="*/ 731520 h 3108960"/>
                <a:gd name="connsiteX18" fmla="*/ 430840 w 1852331"/>
                <a:gd name="connsiteY18" fmla="*/ 666974 h 3108960"/>
                <a:gd name="connsiteX19" fmla="*/ 420082 w 1852331"/>
                <a:gd name="connsiteY19" fmla="*/ 634701 h 3108960"/>
                <a:gd name="connsiteX20" fmla="*/ 387809 w 1852331"/>
                <a:gd name="connsiteY20" fmla="*/ 645459 h 3108960"/>
                <a:gd name="connsiteX21" fmla="*/ 118868 w 1852331"/>
                <a:gd name="connsiteY21" fmla="*/ 656216 h 3108960"/>
                <a:gd name="connsiteX22" fmla="*/ 129626 w 1852331"/>
                <a:gd name="connsiteY22" fmla="*/ 688489 h 3108960"/>
                <a:gd name="connsiteX23" fmla="*/ 118868 w 1852331"/>
                <a:gd name="connsiteY23" fmla="*/ 720762 h 3108960"/>
                <a:gd name="connsiteX24" fmla="*/ 32807 w 1852331"/>
                <a:gd name="connsiteY24" fmla="*/ 720762 h 3108960"/>
                <a:gd name="connsiteX25" fmla="*/ 22049 w 1852331"/>
                <a:gd name="connsiteY25" fmla="*/ 688489 h 3108960"/>
                <a:gd name="connsiteX26" fmla="*/ 534 w 1852331"/>
                <a:gd name="connsiteY26" fmla="*/ 656216 h 3108960"/>
                <a:gd name="connsiteX27" fmla="*/ 11292 w 1852331"/>
                <a:gd name="connsiteY27" fmla="*/ 559397 h 3108960"/>
                <a:gd name="connsiteX28" fmla="*/ 22049 w 1852331"/>
                <a:gd name="connsiteY28" fmla="*/ 527124 h 3108960"/>
                <a:gd name="connsiteX29" fmla="*/ 86595 w 1852331"/>
                <a:gd name="connsiteY29" fmla="*/ 505609 h 3108960"/>
                <a:gd name="connsiteX30" fmla="*/ 161899 w 1852331"/>
                <a:gd name="connsiteY30" fmla="*/ 484094 h 3108960"/>
                <a:gd name="connsiteX31" fmla="*/ 226445 w 1852331"/>
                <a:gd name="connsiteY31" fmla="*/ 451821 h 3108960"/>
                <a:gd name="connsiteX32" fmla="*/ 258718 w 1852331"/>
                <a:gd name="connsiteY32" fmla="*/ 430306 h 3108960"/>
                <a:gd name="connsiteX33" fmla="*/ 334021 w 1852331"/>
                <a:gd name="connsiteY33" fmla="*/ 408790 h 3108960"/>
                <a:gd name="connsiteX34" fmla="*/ 398567 w 1852331"/>
                <a:gd name="connsiteY34" fmla="*/ 387275 h 3108960"/>
                <a:gd name="connsiteX35" fmla="*/ 452355 w 1852331"/>
                <a:gd name="connsiteY35" fmla="*/ 430306 h 3108960"/>
                <a:gd name="connsiteX36" fmla="*/ 463113 w 1852331"/>
                <a:gd name="connsiteY36" fmla="*/ 462579 h 3108960"/>
                <a:gd name="connsiteX37" fmla="*/ 549174 w 1852331"/>
                <a:gd name="connsiteY37" fmla="*/ 537882 h 3108960"/>
                <a:gd name="connsiteX38" fmla="*/ 592205 w 1852331"/>
                <a:gd name="connsiteY38" fmla="*/ 602428 h 3108960"/>
                <a:gd name="connsiteX39" fmla="*/ 645993 w 1852331"/>
                <a:gd name="connsiteY39" fmla="*/ 645459 h 3108960"/>
                <a:gd name="connsiteX40" fmla="*/ 689023 w 1852331"/>
                <a:gd name="connsiteY40" fmla="*/ 699247 h 3108960"/>
                <a:gd name="connsiteX41" fmla="*/ 721296 w 1852331"/>
                <a:gd name="connsiteY41" fmla="*/ 710004 h 3108960"/>
                <a:gd name="connsiteX42" fmla="*/ 764327 w 1852331"/>
                <a:gd name="connsiteY42" fmla="*/ 763793 h 3108960"/>
                <a:gd name="connsiteX43" fmla="*/ 785842 w 1852331"/>
                <a:gd name="connsiteY43" fmla="*/ 796066 h 3108960"/>
                <a:gd name="connsiteX44" fmla="*/ 807358 w 1852331"/>
                <a:gd name="connsiteY44" fmla="*/ 817581 h 3108960"/>
                <a:gd name="connsiteX45" fmla="*/ 828873 w 1852331"/>
                <a:gd name="connsiteY45" fmla="*/ 849854 h 3108960"/>
                <a:gd name="connsiteX46" fmla="*/ 861146 w 1852331"/>
                <a:gd name="connsiteY46" fmla="*/ 860611 h 3108960"/>
                <a:gd name="connsiteX47" fmla="*/ 882661 w 1852331"/>
                <a:gd name="connsiteY47" fmla="*/ 882127 h 3108960"/>
                <a:gd name="connsiteX48" fmla="*/ 904176 w 1852331"/>
                <a:gd name="connsiteY48" fmla="*/ 860611 h 3108960"/>
                <a:gd name="connsiteX49" fmla="*/ 925692 w 1852331"/>
                <a:gd name="connsiteY49" fmla="*/ 796066 h 3108960"/>
                <a:gd name="connsiteX50" fmla="*/ 990238 w 1852331"/>
                <a:gd name="connsiteY50" fmla="*/ 753035 h 3108960"/>
                <a:gd name="connsiteX51" fmla="*/ 1054783 w 1852331"/>
                <a:gd name="connsiteY51" fmla="*/ 731520 h 3108960"/>
                <a:gd name="connsiteX52" fmla="*/ 1194633 w 1852331"/>
                <a:gd name="connsiteY52" fmla="*/ 753035 h 3108960"/>
                <a:gd name="connsiteX53" fmla="*/ 1259179 w 1852331"/>
                <a:gd name="connsiteY53" fmla="*/ 774550 h 3108960"/>
                <a:gd name="connsiteX54" fmla="*/ 1323725 w 1852331"/>
                <a:gd name="connsiteY54" fmla="*/ 753035 h 3108960"/>
                <a:gd name="connsiteX55" fmla="*/ 1334482 w 1852331"/>
                <a:gd name="connsiteY55" fmla="*/ 720762 h 3108960"/>
                <a:gd name="connsiteX56" fmla="*/ 1409786 w 1852331"/>
                <a:gd name="connsiteY56" fmla="*/ 645459 h 3108960"/>
                <a:gd name="connsiteX57" fmla="*/ 1431301 w 1852331"/>
                <a:gd name="connsiteY57" fmla="*/ 623943 h 3108960"/>
                <a:gd name="connsiteX58" fmla="*/ 1452816 w 1852331"/>
                <a:gd name="connsiteY58" fmla="*/ 591670 h 3108960"/>
                <a:gd name="connsiteX59" fmla="*/ 1506605 w 1852331"/>
                <a:gd name="connsiteY59" fmla="*/ 548640 h 3108960"/>
                <a:gd name="connsiteX60" fmla="*/ 1528120 w 1852331"/>
                <a:gd name="connsiteY60" fmla="*/ 527124 h 3108960"/>
                <a:gd name="connsiteX61" fmla="*/ 1538878 w 1852331"/>
                <a:gd name="connsiteY61" fmla="*/ 494851 h 3108960"/>
                <a:gd name="connsiteX62" fmla="*/ 1571151 w 1852331"/>
                <a:gd name="connsiteY62" fmla="*/ 473336 h 3108960"/>
                <a:gd name="connsiteX63" fmla="*/ 1549635 w 1852331"/>
                <a:gd name="connsiteY63" fmla="*/ 451821 h 3108960"/>
                <a:gd name="connsiteX64" fmla="*/ 1485089 w 1852331"/>
                <a:gd name="connsiteY64" fmla="*/ 430306 h 3108960"/>
                <a:gd name="connsiteX65" fmla="*/ 1431301 w 1852331"/>
                <a:gd name="connsiteY65" fmla="*/ 398033 h 3108960"/>
                <a:gd name="connsiteX66" fmla="*/ 1409786 w 1852331"/>
                <a:gd name="connsiteY66" fmla="*/ 376517 h 3108960"/>
                <a:gd name="connsiteX67" fmla="*/ 1345240 w 1852331"/>
                <a:gd name="connsiteY67" fmla="*/ 355002 h 3108960"/>
                <a:gd name="connsiteX68" fmla="*/ 1312967 w 1852331"/>
                <a:gd name="connsiteY68" fmla="*/ 344244 h 3108960"/>
                <a:gd name="connsiteX69" fmla="*/ 1280694 w 1852331"/>
                <a:gd name="connsiteY69" fmla="*/ 333487 h 3108960"/>
                <a:gd name="connsiteX70" fmla="*/ 1216148 w 1852331"/>
                <a:gd name="connsiteY70" fmla="*/ 301214 h 3108960"/>
                <a:gd name="connsiteX71" fmla="*/ 1183875 w 1852331"/>
                <a:gd name="connsiteY71" fmla="*/ 279699 h 3108960"/>
                <a:gd name="connsiteX72" fmla="*/ 1076299 w 1852331"/>
                <a:gd name="connsiteY72" fmla="*/ 247426 h 3108960"/>
                <a:gd name="connsiteX73" fmla="*/ 1054783 w 1852331"/>
                <a:gd name="connsiteY73" fmla="*/ 225910 h 3108960"/>
                <a:gd name="connsiteX74" fmla="*/ 1065541 w 1852331"/>
                <a:gd name="connsiteY74" fmla="*/ 150607 h 3108960"/>
                <a:gd name="connsiteX75" fmla="*/ 1076299 w 1852331"/>
                <a:gd name="connsiteY75" fmla="*/ 118334 h 3108960"/>
                <a:gd name="connsiteX76" fmla="*/ 1108572 w 1852331"/>
                <a:gd name="connsiteY76" fmla="*/ 96819 h 3108960"/>
                <a:gd name="connsiteX77" fmla="*/ 1151602 w 1852331"/>
                <a:gd name="connsiteY77" fmla="*/ 53788 h 3108960"/>
                <a:gd name="connsiteX78" fmla="*/ 1226906 w 1852331"/>
                <a:gd name="connsiteY78" fmla="*/ 0 h 3108960"/>
                <a:gd name="connsiteX79" fmla="*/ 1302209 w 1852331"/>
                <a:gd name="connsiteY79" fmla="*/ 10757 h 3108960"/>
                <a:gd name="connsiteX80" fmla="*/ 1334482 w 1852331"/>
                <a:gd name="connsiteY80" fmla="*/ 129091 h 3108960"/>
                <a:gd name="connsiteX81" fmla="*/ 1399028 w 1852331"/>
                <a:gd name="connsiteY81" fmla="*/ 172122 h 3108960"/>
                <a:gd name="connsiteX82" fmla="*/ 1495847 w 1852331"/>
                <a:gd name="connsiteY82" fmla="*/ 236668 h 3108960"/>
                <a:gd name="connsiteX83" fmla="*/ 1528120 w 1852331"/>
                <a:gd name="connsiteY83" fmla="*/ 258183 h 3108960"/>
                <a:gd name="connsiteX84" fmla="*/ 1581908 w 1852331"/>
                <a:gd name="connsiteY84" fmla="*/ 301214 h 3108960"/>
                <a:gd name="connsiteX85" fmla="*/ 1614181 w 1852331"/>
                <a:gd name="connsiteY85" fmla="*/ 311971 h 3108960"/>
                <a:gd name="connsiteX86" fmla="*/ 1678727 w 1852331"/>
                <a:gd name="connsiteY86" fmla="*/ 355002 h 3108960"/>
                <a:gd name="connsiteX87" fmla="*/ 1743273 w 1852331"/>
                <a:gd name="connsiteY87" fmla="*/ 408790 h 3108960"/>
                <a:gd name="connsiteX88" fmla="*/ 1797061 w 1852331"/>
                <a:gd name="connsiteY88" fmla="*/ 451821 h 3108960"/>
                <a:gd name="connsiteX89" fmla="*/ 1818576 w 1852331"/>
                <a:gd name="connsiteY89" fmla="*/ 484094 h 3108960"/>
                <a:gd name="connsiteX90" fmla="*/ 1850849 w 1852331"/>
                <a:gd name="connsiteY90" fmla="*/ 494851 h 3108960"/>
                <a:gd name="connsiteX91" fmla="*/ 1840092 w 1852331"/>
                <a:gd name="connsiteY91" fmla="*/ 527124 h 3108960"/>
                <a:gd name="connsiteX92" fmla="*/ 1786303 w 1852331"/>
                <a:gd name="connsiteY92" fmla="*/ 580913 h 3108960"/>
                <a:gd name="connsiteX93" fmla="*/ 1732515 w 1852331"/>
                <a:gd name="connsiteY93" fmla="*/ 634701 h 3108960"/>
                <a:gd name="connsiteX94" fmla="*/ 1711000 w 1852331"/>
                <a:gd name="connsiteY94" fmla="*/ 666974 h 3108960"/>
                <a:gd name="connsiteX95" fmla="*/ 1678727 w 1852331"/>
                <a:gd name="connsiteY95" fmla="*/ 688489 h 3108960"/>
                <a:gd name="connsiteX96" fmla="*/ 1603423 w 1852331"/>
                <a:gd name="connsiteY96" fmla="*/ 763793 h 3108960"/>
                <a:gd name="connsiteX97" fmla="*/ 1538878 w 1852331"/>
                <a:gd name="connsiteY97" fmla="*/ 806823 h 3108960"/>
                <a:gd name="connsiteX98" fmla="*/ 1485089 w 1852331"/>
                <a:gd name="connsiteY98" fmla="*/ 839096 h 3108960"/>
                <a:gd name="connsiteX99" fmla="*/ 1474332 w 1852331"/>
                <a:gd name="connsiteY99" fmla="*/ 989703 h 3108960"/>
                <a:gd name="connsiteX100" fmla="*/ 1463574 w 1852331"/>
                <a:gd name="connsiteY100" fmla="*/ 1581374 h 3108960"/>
                <a:gd name="connsiteX101" fmla="*/ 1442059 w 1852331"/>
                <a:gd name="connsiteY101" fmla="*/ 1688950 h 3108960"/>
                <a:gd name="connsiteX102" fmla="*/ 1420543 w 1852331"/>
                <a:gd name="connsiteY102" fmla="*/ 1710466 h 3108960"/>
                <a:gd name="connsiteX103" fmla="*/ 1388271 w 1852331"/>
                <a:gd name="connsiteY103" fmla="*/ 1828800 h 3108960"/>
                <a:gd name="connsiteX104" fmla="*/ 1366755 w 1852331"/>
                <a:gd name="connsiteY104" fmla="*/ 1893346 h 3108960"/>
                <a:gd name="connsiteX105" fmla="*/ 1323725 w 1852331"/>
                <a:gd name="connsiteY105" fmla="*/ 1957891 h 3108960"/>
                <a:gd name="connsiteX106" fmla="*/ 1312967 w 1852331"/>
                <a:gd name="connsiteY106" fmla="*/ 1990164 h 3108960"/>
                <a:gd name="connsiteX107" fmla="*/ 1302209 w 1852331"/>
                <a:gd name="connsiteY107" fmla="*/ 2033195 h 3108960"/>
                <a:gd name="connsiteX108" fmla="*/ 1259179 w 1852331"/>
                <a:gd name="connsiteY108" fmla="*/ 2097741 h 3108960"/>
                <a:gd name="connsiteX109" fmla="*/ 1216148 w 1852331"/>
                <a:gd name="connsiteY109" fmla="*/ 2151529 h 3108960"/>
                <a:gd name="connsiteX110" fmla="*/ 1194633 w 1852331"/>
                <a:gd name="connsiteY110" fmla="*/ 2194560 h 3108960"/>
                <a:gd name="connsiteX111" fmla="*/ 1173118 w 1852331"/>
                <a:gd name="connsiteY111" fmla="*/ 2259106 h 3108960"/>
                <a:gd name="connsiteX112" fmla="*/ 1151602 w 1852331"/>
                <a:gd name="connsiteY112" fmla="*/ 2291379 h 3108960"/>
                <a:gd name="connsiteX113" fmla="*/ 1140845 w 1852331"/>
                <a:gd name="connsiteY113" fmla="*/ 2323651 h 3108960"/>
                <a:gd name="connsiteX114" fmla="*/ 1119329 w 1852331"/>
                <a:gd name="connsiteY114" fmla="*/ 2345167 h 3108960"/>
                <a:gd name="connsiteX115" fmla="*/ 1065541 w 1852331"/>
                <a:gd name="connsiteY115" fmla="*/ 2420470 h 3108960"/>
                <a:gd name="connsiteX116" fmla="*/ 1087056 w 1852331"/>
                <a:gd name="connsiteY116" fmla="*/ 2441986 h 3108960"/>
                <a:gd name="connsiteX117" fmla="*/ 1130087 w 1852331"/>
                <a:gd name="connsiteY117" fmla="*/ 2528047 h 3108960"/>
                <a:gd name="connsiteX118" fmla="*/ 1151602 w 1852331"/>
                <a:gd name="connsiteY118" fmla="*/ 2657139 h 3108960"/>
                <a:gd name="connsiteX119" fmla="*/ 1194633 w 1852331"/>
                <a:gd name="connsiteY119" fmla="*/ 2721684 h 3108960"/>
                <a:gd name="connsiteX120" fmla="*/ 1216148 w 1852331"/>
                <a:gd name="connsiteY120" fmla="*/ 2786230 h 3108960"/>
                <a:gd name="connsiteX121" fmla="*/ 1280694 w 1852331"/>
                <a:gd name="connsiteY121" fmla="*/ 2861534 h 3108960"/>
                <a:gd name="connsiteX122" fmla="*/ 1269936 w 1852331"/>
                <a:gd name="connsiteY122" fmla="*/ 2893807 h 3108960"/>
                <a:gd name="connsiteX123" fmla="*/ 1173118 w 1852331"/>
                <a:gd name="connsiteY123" fmla="*/ 2936837 h 3108960"/>
                <a:gd name="connsiteX124" fmla="*/ 1140845 w 1852331"/>
                <a:gd name="connsiteY124" fmla="*/ 2947595 h 3108960"/>
                <a:gd name="connsiteX125" fmla="*/ 1054783 w 1852331"/>
                <a:gd name="connsiteY125" fmla="*/ 2990626 h 3108960"/>
                <a:gd name="connsiteX126" fmla="*/ 990238 w 1852331"/>
                <a:gd name="connsiteY126" fmla="*/ 3012141 h 3108960"/>
                <a:gd name="connsiteX127" fmla="*/ 957965 w 1852331"/>
                <a:gd name="connsiteY127" fmla="*/ 3022899 h 3108960"/>
                <a:gd name="connsiteX128" fmla="*/ 753569 w 1852331"/>
                <a:gd name="connsiteY128" fmla="*/ 3033656 h 3108960"/>
                <a:gd name="connsiteX129" fmla="*/ 689023 w 1852331"/>
                <a:gd name="connsiteY129" fmla="*/ 3044414 h 3108960"/>
                <a:gd name="connsiteX130" fmla="*/ 613720 w 1852331"/>
                <a:gd name="connsiteY130" fmla="*/ 3055171 h 3108960"/>
                <a:gd name="connsiteX131" fmla="*/ 592205 w 1852331"/>
                <a:gd name="connsiteY131" fmla="*/ 3076687 h 3108960"/>
                <a:gd name="connsiteX132" fmla="*/ 527659 w 1852331"/>
                <a:gd name="connsiteY132" fmla="*/ 3098202 h 3108960"/>
                <a:gd name="connsiteX133" fmla="*/ 495386 w 1852331"/>
                <a:gd name="connsiteY133" fmla="*/ 3108960 h 3108960"/>
                <a:gd name="connsiteX134" fmla="*/ 387809 w 1852331"/>
                <a:gd name="connsiteY134" fmla="*/ 3098202 h 3108960"/>
                <a:gd name="connsiteX135" fmla="*/ 366294 w 1852331"/>
                <a:gd name="connsiteY135" fmla="*/ 3065929 h 3108960"/>
                <a:gd name="connsiteX136" fmla="*/ 420082 w 1852331"/>
                <a:gd name="connsiteY136" fmla="*/ 3001383 h 3108960"/>
                <a:gd name="connsiteX137" fmla="*/ 430840 w 1852331"/>
                <a:gd name="connsiteY137" fmla="*/ 2969110 h 3108960"/>
                <a:gd name="connsiteX138" fmla="*/ 538416 w 1852331"/>
                <a:gd name="connsiteY138" fmla="*/ 2904564 h 3108960"/>
                <a:gd name="connsiteX139" fmla="*/ 570689 w 1852331"/>
                <a:gd name="connsiteY139" fmla="*/ 2893807 h 3108960"/>
                <a:gd name="connsiteX140" fmla="*/ 602962 w 1852331"/>
                <a:gd name="connsiteY140" fmla="*/ 2872291 h 3108960"/>
                <a:gd name="connsiteX141" fmla="*/ 667508 w 1852331"/>
                <a:gd name="connsiteY141" fmla="*/ 2850776 h 3108960"/>
                <a:gd name="connsiteX142" fmla="*/ 613720 w 1852331"/>
                <a:gd name="connsiteY142" fmla="*/ 2807746 h 3108960"/>
                <a:gd name="connsiteX143" fmla="*/ 570689 w 1852331"/>
                <a:gd name="connsiteY143" fmla="*/ 2764715 h 3108960"/>
                <a:gd name="connsiteX144" fmla="*/ 559932 w 1852331"/>
                <a:gd name="connsiteY144" fmla="*/ 2732442 h 3108960"/>
                <a:gd name="connsiteX145" fmla="*/ 538416 w 1852331"/>
                <a:gd name="connsiteY145" fmla="*/ 2710927 h 3108960"/>
                <a:gd name="connsiteX146" fmla="*/ 516901 w 1852331"/>
                <a:gd name="connsiteY146" fmla="*/ 2678654 h 3108960"/>
                <a:gd name="connsiteX147" fmla="*/ 495386 w 1852331"/>
                <a:gd name="connsiteY147" fmla="*/ 2603350 h 3108960"/>
                <a:gd name="connsiteX148" fmla="*/ 516901 w 1852331"/>
                <a:gd name="connsiteY148" fmla="*/ 2506531 h 3108960"/>
                <a:gd name="connsiteX149" fmla="*/ 527659 w 1852331"/>
                <a:gd name="connsiteY149" fmla="*/ 2474259 h 3108960"/>
                <a:gd name="connsiteX150" fmla="*/ 570689 w 1852331"/>
                <a:gd name="connsiteY150" fmla="*/ 2409713 h 3108960"/>
                <a:gd name="connsiteX151" fmla="*/ 592205 w 1852331"/>
                <a:gd name="connsiteY151" fmla="*/ 2345167 h 3108960"/>
                <a:gd name="connsiteX152" fmla="*/ 635235 w 1852331"/>
                <a:gd name="connsiteY152" fmla="*/ 2280621 h 3108960"/>
                <a:gd name="connsiteX153" fmla="*/ 656751 w 1852331"/>
                <a:gd name="connsiteY153" fmla="*/ 2259106 h 3108960"/>
                <a:gd name="connsiteX154" fmla="*/ 678266 w 1852331"/>
                <a:gd name="connsiteY154" fmla="*/ 2226833 h 3108960"/>
                <a:gd name="connsiteX155" fmla="*/ 699781 w 1852331"/>
                <a:gd name="connsiteY155" fmla="*/ 2086983 h 3108960"/>
                <a:gd name="connsiteX156" fmla="*/ 732054 w 1852331"/>
                <a:gd name="connsiteY156" fmla="*/ 2022437 h 3108960"/>
                <a:gd name="connsiteX157" fmla="*/ 742812 w 1852331"/>
                <a:gd name="connsiteY157" fmla="*/ 1968649 h 3108960"/>
                <a:gd name="connsiteX158" fmla="*/ 764327 w 1852331"/>
                <a:gd name="connsiteY158" fmla="*/ 1925619 h 3108960"/>
                <a:gd name="connsiteX159" fmla="*/ 775085 w 1852331"/>
                <a:gd name="connsiteY159" fmla="*/ 1861073 h 3108960"/>
                <a:gd name="connsiteX160" fmla="*/ 818115 w 1852331"/>
                <a:gd name="connsiteY160" fmla="*/ 1764254 h 3108960"/>
                <a:gd name="connsiteX161" fmla="*/ 839631 w 1852331"/>
                <a:gd name="connsiteY161" fmla="*/ 1699708 h 3108960"/>
                <a:gd name="connsiteX162" fmla="*/ 850388 w 1852331"/>
                <a:gd name="connsiteY162" fmla="*/ 1667435 h 3108960"/>
                <a:gd name="connsiteX163" fmla="*/ 882661 w 1852331"/>
                <a:gd name="connsiteY163" fmla="*/ 1635162 h 3108960"/>
                <a:gd name="connsiteX164" fmla="*/ 914934 w 1852331"/>
                <a:gd name="connsiteY164" fmla="*/ 1538343 h 3108960"/>
                <a:gd name="connsiteX165" fmla="*/ 957965 w 1852331"/>
                <a:gd name="connsiteY165" fmla="*/ 1495313 h 3108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</a:cxnLst>
              <a:rect l="l" t="t" r="r" b="b"/>
              <a:pathLst>
                <a:path w="1852331" h="3108960">
                  <a:moveTo>
                    <a:pt x="957965" y="1495313"/>
                  </a:moveTo>
                  <a:cubicBezTo>
                    <a:pt x="952586" y="1475591"/>
                    <a:pt x="942602" y="1491938"/>
                    <a:pt x="882661" y="1420009"/>
                  </a:cubicBezTo>
                  <a:cubicBezTo>
                    <a:pt x="872922" y="1408322"/>
                    <a:pt x="859728" y="1399745"/>
                    <a:pt x="850388" y="1387736"/>
                  </a:cubicBezTo>
                  <a:cubicBezTo>
                    <a:pt x="834513" y="1367325"/>
                    <a:pt x="825643" y="1341474"/>
                    <a:pt x="807358" y="1323190"/>
                  </a:cubicBezTo>
                  <a:cubicBezTo>
                    <a:pt x="800186" y="1316018"/>
                    <a:pt x="792178" y="1309595"/>
                    <a:pt x="785842" y="1301675"/>
                  </a:cubicBezTo>
                  <a:cubicBezTo>
                    <a:pt x="777765" y="1291579"/>
                    <a:pt x="774423" y="1277479"/>
                    <a:pt x="764327" y="1269402"/>
                  </a:cubicBezTo>
                  <a:cubicBezTo>
                    <a:pt x="755472" y="1262318"/>
                    <a:pt x="742812" y="1262230"/>
                    <a:pt x="732054" y="1258644"/>
                  </a:cubicBezTo>
                  <a:cubicBezTo>
                    <a:pt x="713119" y="1201840"/>
                    <a:pt x="727586" y="1235807"/>
                    <a:pt x="678266" y="1161826"/>
                  </a:cubicBezTo>
                  <a:cubicBezTo>
                    <a:pt x="678263" y="1161821"/>
                    <a:pt x="635239" y="1097284"/>
                    <a:pt x="635235" y="1097280"/>
                  </a:cubicBezTo>
                  <a:lnTo>
                    <a:pt x="613720" y="1075764"/>
                  </a:lnTo>
                  <a:cubicBezTo>
                    <a:pt x="610134" y="1065006"/>
                    <a:pt x="608033" y="1053633"/>
                    <a:pt x="602962" y="1043491"/>
                  </a:cubicBezTo>
                  <a:cubicBezTo>
                    <a:pt x="589392" y="1016352"/>
                    <a:pt x="579942" y="1009714"/>
                    <a:pt x="559932" y="989703"/>
                  </a:cubicBezTo>
                  <a:cubicBezTo>
                    <a:pt x="556346" y="978945"/>
                    <a:pt x="554245" y="967572"/>
                    <a:pt x="549174" y="957430"/>
                  </a:cubicBezTo>
                  <a:cubicBezTo>
                    <a:pt x="543392" y="945866"/>
                    <a:pt x="532752" y="937041"/>
                    <a:pt x="527659" y="925157"/>
                  </a:cubicBezTo>
                  <a:cubicBezTo>
                    <a:pt x="521835" y="911568"/>
                    <a:pt x="520963" y="896343"/>
                    <a:pt x="516901" y="882127"/>
                  </a:cubicBezTo>
                  <a:cubicBezTo>
                    <a:pt x="513786" y="871224"/>
                    <a:pt x="509258" y="860757"/>
                    <a:pt x="506143" y="849854"/>
                  </a:cubicBezTo>
                  <a:cubicBezTo>
                    <a:pt x="502081" y="835638"/>
                    <a:pt x="500577" y="820667"/>
                    <a:pt x="495386" y="806823"/>
                  </a:cubicBezTo>
                  <a:cubicBezTo>
                    <a:pt x="483687" y="775626"/>
                    <a:pt x="470190" y="758272"/>
                    <a:pt x="452355" y="731520"/>
                  </a:cubicBezTo>
                  <a:lnTo>
                    <a:pt x="430840" y="666974"/>
                  </a:lnTo>
                  <a:lnTo>
                    <a:pt x="420082" y="634701"/>
                  </a:lnTo>
                  <a:cubicBezTo>
                    <a:pt x="409324" y="638287"/>
                    <a:pt x="399120" y="644651"/>
                    <a:pt x="387809" y="645459"/>
                  </a:cubicBezTo>
                  <a:cubicBezTo>
                    <a:pt x="298318" y="651851"/>
                    <a:pt x="207366" y="641467"/>
                    <a:pt x="118868" y="656216"/>
                  </a:cubicBezTo>
                  <a:cubicBezTo>
                    <a:pt x="107683" y="658080"/>
                    <a:pt x="126040" y="677731"/>
                    <a:pt x="129626" y="688489"/>
                  </a:cubicBezTo>
                  <a:cubicBezTo>
                    <a:pt x="126040" y="699247"/>
                    <a:pt x="126886" y="712744"/>
                    <a:pt x="118868" y="720762"/>
                  </a:cubicBezTo>
                  <a:cubicBezTo>
                    <a:pt x="96814" y="742816"/>
                    <a:pt x="53267" y="724854"/>
                    <a:pt x="32807" y="720762"/>
                  </a:cubicBezTo>
                  <a:cubicBezTo>
                    <a:pt x="29221" y="710004"/>
                    <a:pt x="27120" y="698631"/>
                    <a:pt x="22049" y="688489"/>
                  </a:cubicBezTo>
                  <a:cubicBezTo>
                    <a:pt x="16267" y="676925"/>
                    <a:pt x="1608" y="669100"/>
                    <a:pt x="534" y="656216"/>
                  </a:cubicBezTo>
                  <a:cubicBezTo>
                    <a:pt x="-2162" y="623857"/>
                    <a:pt x="5954" y="591427"/>
                    <a:pt x="11292" y="559397"/>
                  </a:cubicBezTo>
                  <a:cubicBezTo>
                    <a:pt x="13156" y="548212"/>
                    <a:pt x="12822" y="533715"/>
                    <a:pt x="22049" y="527124"/>
                  </a:cubicBezTo>
                  <a:cubicBezTo>
                    <a:pt x="40504" y="513942"/>
                    <a:pt x="64593" y="511110"/>
                    <a:pt x="86595" y="505609"/>
                  </a:cubicBezTo>
                  <a:cubicBezTo>
                    <a:pt x="140627" y="492101"/>
                    <a:pt x="115600" y="499526"/>
                    <a:pt x="161899" y="484094"/>
                  </a:cubicBezTo>
                  <a:cubicBezTo>
                    <a:pt x="254389" y="422435"/>
                    <a:pt x="137368" y="496360"/>
                    <a:pt x="226445" y="451821"/>
                  </a:cubicBezTo>
                  <a:cubicBezTo>
                    <a:pt x="238009" y="446039"/>
                    <a:pt x="247154" y="436088"/>
                    <a:pt x="258718" y="430306"/>
                  </a:cubicBezTo>
                  <a:cubicBezTo>
                    <a:pt x="276795" y="421268"/>
                    <a:pt x="316787" y="413960"/>
                    <a:pt x="334021" y="408790"/>
                  </a:cubicBezTo>
                  <a:cubicBezTo>
                    <a:pt x="355744" y="402273"/>
                    <a:pt x="398567" y="387275"/>
                    <a:pt x="398567" y="387275"/>
                  </a:cubicBezTo>
                  <a:cubicBezTo>
                    <a:pt x="413228" y="397049"/>
                    <a:pt x="442135" y="413272"/>
                    <a:pt x="452355" y="430306"/>
                  </a:cubicBezTo>
                  <a:cubicBezTo>
                    <a:pt x="458189" y="440030"/>
                    <a:pt x="456309" y="453507"/>
                    <a:pt x="463113" y="462579"/>
                  </a:cubicBezTo>
                  <a:cubicBezTo>
                    <a:pt x="494579" y="504533"/>
                    <a:pt x="511847" y="512998"/>
                    <a:pt x="549174" y="537882"/>
                  </a:cubicBezTo>
                  <a:cubicBezTo>
                    <a:pt x="563518" y="559397"/>
                    <a:pt x="570690" y="588085"/>
                    <a:pt x="592205" y="602428"/>
                  </a:cubicBezTo>
                  <a:cubicBezTo>
                    <a:pt x="616172" y="618406"/>
                    <a:pt x="628472" y="623558"/>
                    <a:pt x="645993" y="645459"/>
                  </a:cubicBezTo>
                  <a:cubicBezTo>
                    <a:pt x="659521" y="662369"/>
                    <a:pt x="669046" y="687261"/>
                    <a:pt x="689023" y="699247"/>
                  </a:cubicBezTo>
                  <a:cubicBezTo>
                    <a:pt x="698747" y="705081"/>
                    <a:pt x="710538" y="706418"/>
                    <a:pt x="721296" y="710004"/>
                  </a:cubicBezTo>
                  <a:cubicBezTo>
                    <a:pt x="787529" y="809351"/>
                    <a:pt x="703004" y="687137"/>
                    <a:pt x="764327" y="763793"/>
                  </a:cubicBezTo>
                  <a:cubicBezTo>
                    <a:pt x="772404" y="773889"/>
                    <a:pt x="777765" y="785970"/>
                    <a:pt x="785842" y="796066"/>
                  </a:cubicBezTo>
                  <a:cubicBezTo>
                    <a:pt x="792178" y="803986"/>
                    <a:pt x="801022" y="809661"/>
                    <a:pt x="807358" y="817581"/>
                  </a:cubicBezTo>
                  <a:cubicBezTo>
                    <a:pt x="815435" y="827677"/>
                    <a:pt x="818777" y="841777"/>
                    <a:pt x="828873" y="849854"/>
                  </a:cubicBezTo>
                  <a:cubicBezTo>
                    <a:pt x="837728" y="856938"/>
                    <a:pt x="850388" y="857025"/>
                    <a:pt x="861146" y="860611"/>
                  </a:cubicBezTo>
                  <a:cubicBezTo>
                    <a:pt x="868318" y="867783"/>
                    <a:pt x="872518" y="882127"/>
                    <a:pt x="882661" y="882127"/>
                  </a:cubicBezTo>
                  <a:cubicBezTo>
                    <a:pt x="892804" y="882127"/>
                    <a:pt x="899640" y="869683"/>
                    <a:pt x="904176" y="860611"/>
                  </a:cubicBezTo>
                  <a:cubicBezTo>
                    <a:pt x="914318" y="840326"/>
                    <a:pt x="906822" y="808646"/>
                    <a:pt x="925692" y="796066"/>
                  </a:cubicBezTo>
                  <a:cubicBezTo>
                    <a:pt x="947207" y="781722"/>
                    <a:pt x="965707" y="761212"/>
                    <a:pt x="990238" y="753035"/>
                  </a:cubicBezTo>
                  <a:lnTo>
                    <a:pt x="1054783" y="731520"/>
                  </a:lnTo>
                  <a:cubicBezTo>
                    <a:pt x="1122974" y="739096"/>
                    <a:pt x="1139826" y="736593"/>
                    <a:pt x="1194633" y="753035"/>
                  </a:cubicBezTo>
                  <a:cubicBezTo>
                    <a:pt x="1216356" y="759552"/>
                    <a:pt x="1259179" y="774550"/>
                    <a:pt x="1259179" y="774550"/>
                  </a:cubicBezTo>
                  <a:cubicBezTo>
                    <a:pt x="1280694" y="767378"/>
                    <a:pt x="1316554" y="774550"/>
                    <a:pt x="1323725" y="753035"/>
                  </a:cubicBezTo>
                  <a:cubicBezTo>
                    <a:pt x="1327311" y="742277"/>
                    <a:pt x="1327891" y="729989"/>
                    <a:pt x="1334482" y="720762"/>
                  </a:cubicBezTo>
                  <a:cubicBezTo>
                    <a:pt x="1334487" y="720755"/>
                    <a:pt x="1403506" y="651739"/>
                    <a:pt x="1409786" y="645459"/>
                  </a:cubicBezTo>
                  <a:cubicBezTo>
                    <a:pt x="1416958" y="638287"/>
                    <a:pt x="1425675" y="632382"/>
                    <a:pt x="1431301" y="623943"/>
                  </a:cubicBezTo>
                  <a:cubicBezTo>
                    <a:pt x="1438473" y="613185"/>
                    <a:pt x="1444739" y="601766"/>
                    <a:pt x="1452816" y="591670"/>
                  </a:cubicBezTo>
                  <a:cubicBezTo>
                    <a:pt x="1475904" y="562810"/>
                    <a:pt x="1475543" y="573490"/>
                    <a:pt x="1506605" y="548640"/>
                  </a:cubicBezTo>
                  <a:cubicBezTo>
                    <a:pt x="1514525" y="542304"/>
                    <a:pt x="1520948" y="534296"/>
                    <a:pt x="1528120" y="527124"/>
                  </a:cubicBezTo>
                  <a:cubicBezTo>
                    <a:pt x="1531706" y="516366"/>
                    <a:pt x="1531794" y="503706"/>
                    <a:pt x="1538878" y="494851"/>
                  </a:cubicBezTo>
                  <a:cubicBezTo>
                    <a:pt x="1546955" y="484755"/>
                    <a:pt x="1568015" y="485879"/>
                    <a:pt x="1571151" y="473336"/>
                  </a:cubicBezTo>
                  <a:cubicBezTo>
                    <a:pt x="1573611" y="463496"/>
                    <a:pt x="1558707" y="456357"/>
                    <a:pt x="1549635" y="451821"/>
                  </a:cubicBezTo>
                  <a:cubicBezTo>
                    <a:pt x="1529350" y="441679"/>
                    <a:pt x="1485089" y="430306"/>
                    <a:pt x="1485089" y="430306"/>
                  </a:cubicBezTo>
                  <a:cubicBezTo>
                    <a:pt x="1430575" y="375789"/>
                    <a:pt x="1501126" y="439928"/>
                    <a:pt x="1431301" y="398033"/>
                  </a:cubicBezTo>
                  <a:cubicBezTo>
                    <a:pt x="1422604" y="392815"/>
                    <a:pt x="1418858" y="381053"/>
                    <a:pt x="1409786" y="376517"/>
                  </a:cubicBezTo>
                  <a:cubicBezTo>
                    <a:pt x="1389501" y="366374"/>
                    <a:pt x="1366755" y="362174"/>
                    <a:pt x="1345240" y="355002"/>
                  </a:cubicBezTo>
                  <a:lnTo>
                    <a:pt x="1312967" y="344244"/>
                  </a:lnTo>
                  <a:lnTo>
                    <a:pt x="1280694" y="333487"/>
                  </a:lnTo>
                  <a:cubicBezTo>
                    <a:pt x="1188213" y="271831"/>
                    <a:pt x="1305217" y="345747"/>
                    <a:pt x="1216148" y="301214"/>
                  </a:cubicBezTo>
                  <a:cubicBezTo>
                    <a:pt x="1204584" y="295432"/>
                    <a:pt x="1195690" y="284950"/>
                    <a:pt x="1183875" y="279699"/>
                  </a:cubicBezTo>
                  <a:cubicBezTo>
                    <a:pt x="1150195" y="264730"/>
                    <a:pt x="1112066" y="256367"/>
                    <a:pt x="1076299" y="247426"/>
                  </a:cubicBezTo>
                  <a:cubicBezTo>
                    <a:pt x="1069127" y="240254"/>
                    <a:pt x="1055903" y="235991"/>
                    <a:pt x="1054783" y="225910"/>
                  </a:cubicBezTo>
                  <a:cubicBezTo>
                    <a:pt x="1051983" y="200709"/>
                    <a:pt x="1060568" y="175470"/>
                    <a:pt x="1065541" y="150607"/>
                  </a:cubicBezTo>
                  <a:cubicBezTo>
                    <a:pt x="1067765" y="139488"/>
                    <a:pt x="1069215" y="127189"/>
                    <a:pt x="1076299" y="118334"/>
                  </a:cubicBezTo>
                  <a:cubicBezTo>
                    <a:pt x="1084376" y="108238"/>
                    <a:pt x="1097814" y="103991"/>
                    <a:pt x="1108572" y="96819"/>
                  </a:cubicBezTo>
                  <a:cubicBezTo>
                    <a:pt x="1130086" y="32274"/>
                    <a:pt x="1101400" y="89647"/>
                    <a:pt x="1151602" y="53788"/>
                  </a:cubicBezTo>
                  <a:cubicBezTo>
                    <a:pt x="1240935" y="-10022"/>
                    <a:pt x="1153988" y="24304"/>
                    <a:pt x="1226906" y="0"/>
                  </a:cubicBezTo>
                  <a:cubicBezTo>
                    <a:pt x="1252007" y="3586"/>
                    <a:pt x="1278154" y="2739"/>
                    <a:pt x="1302209" y="10757"/>
                  </a:cubicBezTo>
                  <a:cubicBezTo>
                    <a:pt x="1344618" y="24893"/>
                    <a:pt x="1329223" y="119324"/>
                    <a:pt x="1334482" y="129091"/>
                  </a:cubicBezTo>
                  <a:cubicBezTo>
                    <a:pt x="1346741" y="151858"/>
                    <a:pt x="1377513" y="157778"/>
                    <a:pt x="1399028" y="172122"/>
                  </a:cubicBezTo>
                  <a:lnTo>
                    <a:pt x="1495847" y="236668"/>
                  </a:lnTo>
                  <a:cubicBezTo>
                    <a:pt x="1506605" y="243840"/>
                    <a:pt x="1518978" y="249041"/>
                    <a:pt x="1528120" y="258183"/>
                  </a:cubicBezTo>
                  <a:cubicBezTo>
                    <a:pt x="1548132" y="278196"/>
                    <a:pt x="1554765" y="287643"/>
                    <a:pt x="1581908" y="301214"/>
                  </a:cubicBezTo>
                  <a:cubicBezTo>
                    <a:pt x="1592050" y="306285"/>
                    <a:pt x="1603423" y="308385"/>
                    <a:pt x="1614181" y="311971"/>
                  </a:cubicBezTo>
                  <a:cubicBezTo>
                    <a:pt x="1635696" y="326315"/>
                    <a:pt x="1660442" y="336717"/>
                    <a:pt x="1678727" y="355002"/>
                  </a:cubicBezTo>
                  <a:cubicBezTo>
                    <a:pt x="1755397" y="431672"/>
                    <a:pt x="1668381" y="348875"/>
                    <a:pt x="1743273" y="408790"/>
                  </a:cubicBezTo>
                  <a:cubicBezTo>
                    <a:pt x="1819916" y="470105"/>
                    <a:pt x="1697728" y="385600"/>
                    <a:pt x="1797061" y="451821"/>
                  </a:cubicBezTo>
                  <a:cubicBezTo>
                    <a:pt x="1804233" y="462579"/>
                    <a:pt x="1808480" y="476017"/>
                    <a:pt x="1818576" y="484094"/>
                  </a:cubicBezTo>
                  <a:cubicBezTo>
                    <a:pt x="1827431" y="491178"/>
                    <a:pt x="1845778" y="484709"/>
                    <a:pt x="1850849" y="494851"/>
                  </a:cubicBezTo>
                  <a:cubicBezTo>
                    <a:pt x="1855920" y="504993"/>
                    <a:pt x="1846896" y="518052"/>
                    <a:pt x="1840092" y="527124"/>
                  </a:cubicBezTo>
                  <a:cubicBezTo>
                    <a:pt x="1824878" y="547409"/>
                    <a:pt x="1800368" y="559815"/>
                    <a:pt x="1786303" y="580913"/>
                  </a:cubicBezTo>
                  <a:cubicBezTo>
                    <a:pt x="1757616" y="623944"/>
                    <a:pt x="1775546" y="606014"/>
                    <a:pt x="1732515" y="634701"/>
                  </a:cubicBezTo>
                  <a:cubicBezTo>
                    <a:pt x="1725343" y="645459"/>
                    <a:pt x="1720142" y="657832"/>
                    <a:pt x="1711000" y="666974"/>
                  </a:cubicBezTo>
                  <a:cubicBezTo>
                    <a:pt x="1701858" y="676116"/>
                    <a:pt x="1687241" y="678759"/>
                    <a:pt x="1678727" y="688489"/>
                  </a:cubicBezTo>
                  <a:cubicBezTo>
                    <a:pt x="1607646" y="769724"/>
                    <a:pt x="1669770" y="741677"/>
                    <a:pt x="1603423" y="763793"/>
                  </a:cubicBezTo>
                  <a:cubicBezTo>
                    <a:pt x="1521360" y="845858"/>
                    <a:pt x="1616720" y="760119"/>
                    <a:pt x="1538878" y="806823"/>
                  </a:cubicBezTo>
                  <a:cubicBezTo>
                    <a:pt x="1465044" y="851123"/>
                    <a:pt x="1576511" y="808624"/>
                    <a:pt x="1485089" y="839096"/>
                  </a:cubicBezTo>
                  <a:cubicBezTo>
                    <a:pt x="1437710" y="910165"/>
                    <a:pt x="1474332" y="840600"/>
                    <a:pt x="1474332" y="989703"/>
                  </a:cubicBezTo>
                  <a:cubicBezTo>
                    <a:pt x="1474332" y="1186959"/>
                    <a:pt x="1469934" y="1384220"/>
                    <a:pt x="1463574" y="1581374"/>
                  </a:cubicBezTo>
                  <a:cubicBezTo>
                    <a:pt x="1463235" y="1591882"/>
                    <a:pt x="1455457" y="1666620"/>
                    <a:pt x="1442059" y="1688950"/>
                  </a:cubicBezTo>
                  <a:cubicBezTo>
                    <a:pt x="1436841" y="1697647"/>
                    <a:pt x="1427715" y="1703294"/>
                    <a:pt x="1420543" y="1710466"/>
                  </a:cubicBezTo>
                  <a:cubicBezTo>
                    <a:pt x="1397232" y="1896967"/>
                    <a:pt x="1430720" y="1733291"/>
                    <a:pt x="1388271" y="1828800"/>
                  </a:cubicBezTo>
                  <a:cubicBezTo>
                    <a:pt x="1379060" y="1849525"/>
                    <a:pt x="1379335" y="1874476"/>
                    <a:pt x="1366755" y="1893346"/>
                  </a:cubicBezTo>
                  <a:cubicBezTo>
                    <a:pt x="1352412" y="1914861"/>
                    <a:pt x="1331902" y="1933360"/>
                    <a:pt x="1323725" y="1957891"/>
                  </a:cubicBezTo>
                  <a:cubicBezTo>
                    <a:pt x="1320139" y="1968649"/>
                    <a:pt x="1316082" y="1979261"/>
                    <a:pt x="1312967" y="1990164"/>
                  </a:cubicBezTo>
                  <a:cubicBezTo>
                    <a:pt x="1308905" y="2004380"/>
                    <a:pt x="1308821" y="2019971"/>
                    <a:pt x="1302209" y="2033195"/>
                  </a:cubicBezTo>
                  <a:cubicBezTo>
                    <a:pt x="1290645" y="2056323"/>
                    <a:pt x="1277464" y="2079457"/>
                    <a:pt x="1259179" y="2097741"/>
                  </a:cubicBezTo>
                  <a:cubicBezTo>
                    <a:pt x="1235617" y="2121302"/>
                    <a:pt x="1234243" y="2119863"/>
                    <a:pt x="1216148" y="2151529"/>
                  </a:cubicBezTo>
                  <a:cubicBezTo>
                    <a:pt x="1208192" y="2165453"/>
                    <a:pt x="1200589" y="2179670"/>
                    <a:pt x="1194633" y="2194560"/>
                  </a:cubicBezTo>
                  <a:cubicBezTo>
                    <a:pt x="1186210" y="2215617"/>
                    <a:pt x="1185698" y="2240236"/>
                    <a:pt x="1173118" y="2259106"/>
                  </a:cubicBezTo>
                  <a:lnTo>
                    <a:pt x="1151602" y="2291379"/>
                  </a:lnTo>
                  <a:cubicBezTo>
                    <a:pt x="1148016" y="2302136"/>
                    <a:pt x="1146679" y="2313928"/>
                    <a:pt x="1140845" y="2323651"/>
                  </a:cubicBezTo>
                  <a:cubicBezTo>
                    <a:pt x="1135627" y="2332348"/>
                    <a:pt x="1125822" y="2337375"/>
                    <a:pt x="1119329" y="2345167"/>
                  </a:cubicBezTo>
                  <a:cubicBezTo>
                    <a:pt x="1097087" y="2371857"/>
                    <a:pt x="1084174" y="2392520"/>
                    <a:pt x="1065541" y="2420470"/>
                  </a:cubicBezTo>
                  <a:cubicBezTo>
                    <a:pt x="1072713" y="2427642"/>
                    <a:pt x="1082520" y="2432914"/>
                    <a:pt x="1087056" y="2441986"/>
                  </a:cubicBezTo>
                  <a:cubicBezTo>
                    <a:pt x="1136502" y="2540876"/>
                    <a:pt x="1081480" y="2479437"/>
                    <a:pt x="1130087" y="2528047"/>
                  </a:cubicBezTo>
                  <a:cubicBezTo>
                    <a:pt x="1132061" y="2545811"/>
                    <a:pt x="1134082" y="2625603"/>
                    <a:pt x="1151602" y="2657139"/>
                  </a:cubicBezTo>
                  <a:cubicBezTo>
                    <a:pt x="1164160" y="2679743"/>
                    <a:pt x="1186456" y="2697153"/>
                    <a:pt x="1194633" y="2721684"/>
                  </a:cubicBezTo>
                  <a:cubicBezTo>
                    <a:pt x="1201805" y="2743199"/>
                    <a:pt x="1200111" y="2770193"/>
                    <a:pt x="1216148" y="2786230"/>
                  </a:cubicBezTo>
                  <a:cubicBezTo>
                    <a:pt x="1268321" y="2838403"/>
                    <a:pt x="1247927" y="2812383"/>
                    <a:pt x="1280694" y="2861534"/>
                  </a:cubicBezTo>
                  <a:cubicBezTo>
                    <a:pt x="1277108" y="2872292"/>
                    <a:pt x="1277020" y="2884952"/>
                    <a:pt x="1269936" y="2893807"/>
                  </a:cubicBezTo>
                  <a:cubicBezTo>
                    <a:pt x="1251339" y="2917053"/>
                    <a:pt x="1192840" y="2930263"/>
                    <a:pt x="1173118" y="2936837"/>
                  </a:cubicBezTo>
                  <a:lnTo>
                    <a:pt x="1140845" y="2947595"/>
                  </a:lnTo>
                  <a:cubicBezTo>
                    <a:pt x="1103292" y="2985146"/>
                    <a:pt x="1128950" y="2965903"/>
                    <a:pt x="1054783" y="2990626"/>
                  </a:cubicBezTo>
                  <a:lnTo>
                    <a:pt x="990238" y="3012141"/>
                  </a:lnTo>
                  <a:cubicBezTo>
                    <a:pt x="979480" y="3015727"/>
                    <a:pt x="969289" y="3022303"/>
                    <a:pt x="957965" y="3022899"/>
                  </a:cubicBezTo>
                  <a:lnTo>
                    <a:pt x="753569" y="3033656"/>
                  </a:lnTo>
                  <a:lnTo>
                    <a:pt x="689023" y="3044414"/>
                  </a:lnTo>
                  <a:cubicBezTo>
                    <a:pt x="663962" y="3048269"/>
                    <a:pt x="637775" y="3047153"/>
                    <a:pt x="613720" y="3055171"/>
                  </a:cubicBezTo>
                  <a:cubicBezTo>
                    <a:pt x="604098" y="3058378"/>
                    <a:pt x="601277" y="3072151"/>
                    <a:pt x="592205" y="3076687"/>
                  </a:cubicBezTo>
                  <a:cubicBezTo>
                    <a:pt x="571920" y="3086830"/>
                    <a:pt x="549174" y="3091030"/>
                    <a:pt x="527659" y="3098202"/>
                  </a:cubicBezTo>
                  <a:lnTo>
                    <a:pt x="495386" y="3108960"/>
                  </a:lnTo>
                  <a:cubicBezTo>
                    <a:pt x="459527" y="3105374"/>
                    <a:pt x="421997" y="3109598"/>
                    <a:pt x="387809" y="3098202"/>
                  </a:cubicBezTo>
                  <a:cubicBezTo>
                    <a:pt x="375543" y="3094113"/>
                    <a:pt x="366294" y="3078858"/>
                    <a:pt x="366294" y="3065929"/>
                  </a:cubicBezTo>
                  <a:cubicBezTo>
                    <a:pt x="366294" y="3029533"/>
                    <a:pt x="396474" y="3017122"/>
                    <a:pt x="420082" y="3001383"/>
                  </a:cubicBezTo>
                  <a:cubicBezTo>
                    <a:pt x="423668" y="2990625"/>
                    <a:pt x="422822" y="2977128"/>
                    <a:pt x="430840" y="2969110"/>
                  </a:cubicBezTo>
                  <a:cubicBezTo>
                    <a:pt x="449954" y="2949996"/>
                    <a:pt x="508709" y="2917296"/>
                    <a:pt x="538416" y="2904564"/>
                  </a:cubicBezTo>
                  <a:cubicBezTo>
                    <a:pt x="548839" y="2900097"/>
                    <a:pt x="559931" y="2897393"/>
                    <a:pt x="570689" y="2893807"/>
                  </a:cubicBezTo>
                  <a:cubicBezTo>
                    <a:pt x="581447" y="2886635"/>
                    <a:pt x="591147" y="2877542"/>
                    <a:pt x="602962" y="2872291"/>
                  </a:cubicBezTo>
                  <a:cubicBezTo>
                    <a:pt x="623686" y="2863080"/>
                    <a:pt x="667508" y="2850776"/>
                    <a:pt x="667508" y="2850776"/>
                  </a:cubicBezTo>
                  <a:cubicBezTo>
                    <a:pt x="615082" y="2772135"/>
                    <a:pt x="679853" y="2854983"/>
                    <a:pt x="613720" y="2807746"/>
                  </a:cubicBezTo>
                  <a:cubicBezTo>
                    <a:pt x="597213" y="2795956"/>
                    <a:pt x="570689" y="2764715"/>
                    <a:pt x="570689" y="2764715"/>
                  </a:cubicBezTo>
                  <a:cubicBezTo>
                    <a:pt x="567103" y="2753957"/>
                    <a:pt x="565766" y="2742166"/>
                    <a:pt x="559932" y="2732442"/>
                  </a:cubicBezTo>
                  <a:cubicBezTo>
                    <a:pt x="554714" y="2723745"/>
                    <a:pt x="544752" y="2718847"/>
                    <a:pt x="538416" y="2710927"/>
                  </a:cubicBezTo>
                  <a:cubicBezTo>
                    <a:pt x="530339" y="2700831"/>
                    <a:pt x="522683" y="2690218"/>
                    <a:pt x="516901" y="2678654"/>
                  </a:cubicBezTo>
                  <a:cubicBezTo>
                    <a:pt x="509182" y="2663217"/>
                    <a:pt x="498834" y="2617143"/>
                    <a:pt x="495386" y="2603350"/>
                  </a:cubicBezTo>
                  <a:cubicBezTo>
                    <a:pt x="502781" y="2566374"/>
                    <a:pt x="506772" y="2541983"/>
                    <a:pt x="516901" y="2506531"/>
                  </a:cubicBezTo>
                  <a:cubicBezTo>
                    <a:pt x="520016" y="2495628"/>
                    <a:pt x="522152" y="2484171"/>
                    <a:pt x="527659" y="2474259"/>
                  </a:cubicBezTo>
                  <a:cubicBezTo>
                    <a:pt x="540217" y="2451655"/>
                    <a:pt x="562512" y="2434244"/>
                    <a:pt x="570689" y="2409713"/>
                  </a:cubicBezTo>
                  <a:cubicBezTo>
                    <a:pt x="577861" y="2388198"/>
                    <a:pt x="576169" y="2361204"/>
                    <a:pt x="592205" y="2345167"/>
                  </a:cubicBezTo>
                  <a:cubicBezTo>
                    <a:pt x="641539" y="2295830"/>
                    <a:pt x="583127" y="2358781"/>
                    <a:pt x="635235" y="2280621"/>
                  </a:cubicBezTo>
                  <a:cubicBezTo>
                    <a:pt x="640861" y="2272182"/>
                    <a:pt x="650415" y="2267026"/>
                    <a:pt x="656751" y="2259106"/>
                  </a:cubicBezTo>
                  <a:cubicBezTo>
                    <a:pt x="664828" y="2249010"/>
                    <a:pt x="671094" y="2237591"/>
                    <a:pt x="678266" y="2226833"/>
                  </a:cubicBezTo>
                  <a:cubicBezTo>
                    <a:pt x="680161" y="2211676"/>
                    <a:pt x="690392" y="2112802"/>
                    <a:pt x="699781" y="2086983"/>
                  </a:cubicBezTo>
                  <a:cubicBezTo>
                    <a:pt x="708002" y="2064376"/>
                    <a:pt x="721296" y="2043952"/>
                    <a:pt x="732054" y="2022437"/>
                  </a:cubicBezTo>
                  <a:cubicBezTo>
                    <a:pt x="735640" y="2004508"/>
                    <a:pt x="737030" y="1985995"/>
                    <a:pt x="742812" y="1968649"/>
                  </a:cubicBezTo>
                  <a:cubicBezTo>
                    <a:pt x="747883" y="1953436"/>
                    <a:pt x="759719" y="1940979"/>
                    <a:pt x="764327" y="1925619"/>
                  </a:cubicBezTo>
                  <a:cubicBezTo>
                    <a:pt x="770595" y="1904727"/>
                    <a:pt x="769795" y="1882234"/>
                    <a:pt x="775085" y="1861073"/>
                  </a:cubicBezTo>
                  <a:cubicBezTo>
                    <a:pt x="811689" y="1714659"/>
                    <a:pt x="777749" y="1855077"/>
                    <a:pt x="818115" y="1764254"/>
                  </a:cubicBezTo>
                  <a:cubicBezTo>
                    <a:pt x="827326" y="1743529"/>
                    <a:pt x="832459" y="1721223"/>
                    <a:pt x="839631" y="1699708"/>
                  </a:cubicBezTo>
                  <a:cubicBezTo>
                    <a:pt x="843217" y="1688950"/>
                    <a:pt x="842370" y="1675453"/>
                    <a:pt x="850388" y="1667435"/>
                  </a:cubicBezTo>
                  <a:lnTo>
                    <a:pt x="882661" y="1635162"/>
                  </a:lnTo>
                  <a:lnTo>
                    <a:pt x="914934" y="1538343"/>
                  </a:lnTo>
                  <a:cubicBezTo>
                    <a:pt x="926826" y="1502668"/>
                    <a:pt x="963344" y="1515035"/>
                    <a:pt x="957965" y="1495313"/>
                  </a:cubicBezTo>
                  <a:close/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Forme libre 16"/>
            <p:cNvSpPr/>
            <p:nvPr/>
          </p:nvSpPr>
          <p:spPr>
            <a:xfrm>
              <a:off x="5862918" y="4722607"/>
              <a:ext cx="301690" cy="1065007"/>
            </a:xfrm>
            <a:custGeom>
              <a:avLst/>
              <a:gdLst>
                <a:gd name="connsiteX0" fmla="*/ 96818 w 301690"/>
                <a:gd name="connsiteY0" fmla="*/ 1065007 h 1065007"/>
                <a:gd name="connsiteX1" fmla="*/ 86061 w 301690"/>
                <a:gd name="connsiteY1" fmla="*/ 1011219 h 1065007"/>
                <a:gd name="connsiteX2" fmla="*/ 118334 w 301690"/>
                <a:gd name="connsiteY2" fmla="*/ 935915 h 1065007"/>
                <a:gd name="connsiteX3" fmla="*/ 150607 w 301690"/>
                <a:gd name="connsiteY3" fmla="*/ 925158 h 1065007"/>
                <a:gd name="connsiteX4" fmla="*/ 247426 w 301690"/>
                <a:gd name="connsiteY4" fmla="*/ 882127 h 1065007"/>
                <a:gd name="connsiteX5" fmla="*/ 279698 w 301690"/>
                <a:gd name="connsiteY5" fmla="*/ 871369 h 1065007"/>
                <a:gd name="connsiteX6" fmla="*/ 301214 w 301690"/>
                <a:gd name="connsiteY6" fmla="*/ 849854 h 1065007"/>
                <a:gd name="connsiteX7" fmla="*/ 290456 w 301690"/>
                <a:gd name="connsiteY7" fmla="*/ 817581 h 1065007"/>
                <a:gd name="connsiteX8" fmla="*/ 225910 w 301690"/>
                <a:gd name="connsiteY8" fmla="*/ 785308 h 1065007"/>
                <a:gd name="connsiteX9" fmla="*/ 150607 w 301690"/>
                <a:gd name="connsiteY9" fmla="*/ 731520 h 1065007"/>
                <a:gd name="connsiteX10" fmla="*/ 107576 w 301690"/>
                <a:gd name="connsiteY10" fmla="*/ 688489 h 1065007"/>
                <a:gd name="connsiteX11" fmla="*/ 10757 w 301690"/>
                <a:gd name="connsiteY11" fmla="*/ 645459 h 1065007"/>
                <a:gd name="connsiteX12" fmla="*/ 0 w 301690"/>
                <a:gd name="connsiteY12" fmla="*/ 613186 h 1065007"/>
                <a:gd name="connsiteX13" fmla="*/ 21515 w 301690"/>
                <a:gd name="connsiteY13" fmla="*/ 537882 h 1065007"/>
                <a:gd name="connsiteX14" fmla="*/ 43030 w 301690"/>
                <a:gd name="connsiteY14" fmla="*/ 505609 h 1065007"/>
                <a:gd name="connsiteX15" fmla="*/ 64546 w 301690"/>
                <a:gd name="connsiteY15" fmla="*/ 441064 h 1065007"/>
                <a:gd name="connsiteX16" fmla="*/ 96818 w 301690"/>
                <a:gd name="connsiteY16" fmla="*/ 376518 h 1065007"/>
                <a:gd name="connsiteX17" fmla="*/ 118334 w 301690"/>
                <a:gd name="connsiteY17" fmla="*/ 311972 h 1065007"/>
                <a:gd name="connsiteX18" fmla="*/ 139849 w 301690"/>
                <a:gd name="connsiteY18" fmla="*/ 268941 h 1065007"/>
                <a:gd name="connsiteX19" fmla="*/ 172122 w 301690"/>
                <a:gd name="connsiteY19" fmla="*/ 172122 h 1065007"/>
                <a:gd name="connsiteX20" fmla="*/ 215153 w 301690"/>
                <a:gd name="connsiteY20" fmla="*/ 64546 h 1065007"/>
                <a:gd name="connsiteX21" fmla="*/ 225910 w 301690"/>
                <a:gd name="connsiteY21" fmla="*/ 32273 h 1065007"/>
                <a:gd name="connsiteX22" fmla="*/ 236668 w 301690"/>
                <a:gd name="connsiteY22" fmla="*/ 0 h 1065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01690" h="1065007">
                  <a:moveTo>
                    <a:pt x="96818" y="1065007"/>
                  </a:moveTo>
                  <a:cubicBezTo>
                    <a:pt x="93232" y="1047078"/>
                    <a:pt x="86061" y="1029503"/>
                    <a:pt x="86061" y="1011219"/>
                  </a:cubicBezTo>
                  <a:cubicBezTo>
                    <a:pt x="86061" y="979971"/>
                    <a:pt x="90960" y="952339"/>
                    <a:pt x="118334" y="935915"/>
                  </a:cubicBezTo>
                  <a:cubicBezTo>
                    <a:pt x="128058" y="930081"/>
                    <a:pt x="139849" y="928744"/>
                    <a:pt x="150607" y="925158"/>
                  </a:cubicBezTo>
                  <a:cubicBezTo>
                    <a:pt x="201751" y="891061"/>
                    <a:pt x="170612" y="907732"/>
                    <a:pt x="247426" y="882127"/>
                  </a:cubicBezTo>
                  <a:lnTo>
                    <a:pt x="279698" y="871369"/>
                  </a:lnTo>
                  <a:cubicBezTo>
                    <a:pt x="286870" y="864197"/>
                    <a:pt x="299225" y="859800"/>
                    <a:pt x="301214" y="849854"/>
                  </a:cubicBezTo>
                  <a:cubicBezTo>
                    <a:pt x="303438" y="838735"/>
                    <a:pt x="297540" y="826436"/>
                    <a:pt x="290456" y="817581"/>
                  </a:cubicBezTo>
                  <a:cubicBezTo>
                    <a:pt x="269904" y="791891"/>
                    <a:pt x="251894" y="798300"/>
                    <a:pt x="225910" y="785308"/>
                  </a:cubicBezTo>
                  <a:cubicBezTo>
                    <a:pt x="212520" y="778613"/>
                    <a:pt x="157107" y="737208"/>
                    <a:pt x="150607" y="731520"/>
                  </a:cubicBezTo>
                  <a:cubicBezTo>
                    <a:pt x="135341" y="718162"/>
                    <a:pt x="126820" y="694904"/>
                    <a:pt x="107576" y="688489"/>
                  </a:cubicBezTo>
                  <a:cubicBezTo>
                    <a:pt x="30764" y="662886"/>
                    <a:pt x="61900" y="679554"/>
                    <a:pt x="10757" y="645459"/>
                  </a:cubicBezTo>
                  <a:cubicBezTo>
                    <a:pt x="7171" y="634701"/>
                    <a:pt x="0" y="624526"/>
                    <a:pt x="0" y="613186"/>
                  </a:cubicBezTo>
                  <a:cubicBezTo>
                    <a:pt x="0" y="606289"/>
                    <a:pt x="16441" y="548030"/>
                    <a:pt x="21515" y="537882"/>
                  </a:cubicBezTo>
                  <a:cubicBezTo>
                    <a:pt x="27297" y="526318"/>
                    <a:pt x="37779" y="517424"/>
                    <a:pt x="43030" y="505609"/>
                  </a:cubicBezTo>
                  <a:cubicBezTo>
                    <a:pt x="52241" y="484885"/>
                    <a:pt x="54404" y="461349"/>
                    <a:pt x="64546" y="441064"/>
                  </a:cubicBezTo>
                  <a:cubicBezTo>
                    <a:pt x="75303" y="419549"/>
                    <a:pt x="87566" y="398722"/>
                    <a:pt x="96818" y="376518"/>
                  </a:cubicBezTo>
                  <a:cubicBezTo>
                    <a:pt x="105541" y="355583"/>
                    <a:pt x="108192" y="332257"/>
                    <a:pt x="118334" y="311972"/>
                  </a:cubicBezTo>
                  <a:cubicBezTo>
                    <a:pt x="125506" y="297628"/>
                    <a:pt x="134092" y="283909"/>
                    <a:pt x="139849" y="268941"/>
                  </a:cubicBezTo>
                  <a:cubicBezTo>
                    <a:pt x="152061" y="237190"/>
                    <a:pt x="156908" y="202549"/>
                    <a:pt x="172122" y="172122"/>
                  </a:cubicBezTo>
                  <a:cubicBezTo>
                    <a:pt x="203778" y="108811"/>
                    <a:pt x="188568" y="144300"/>
                    <a:pt x="215153" y="64546"/>
                  </a:cubicBezTo>
                  <a:lnTo>
                    <a:pt x="225910" y="32273"/>
                  </a:lnTo>
                  <a:lnTo>
                    <a:pt x="236668" y="0"/>
                  </a:lnTo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Forme libre 17"/>
            <p:cNvSpPr/>
            <p:nvPr/>
          </p:nvSpPr>
          <p:spPr>
            <a:xfrm>
              <a:off x="5959736" y="3474720"/>
              <a:ext cx="466319" cy="311972"/>
            </a:xfrm>
            <a:custGeom>
              <a:avLst/>
              <a:gdLst>
                <a:gd name="connsiteX0" fmla="*/ 247426 w 466319"/>
                <a:gd name="connsiteY0" fmla="*/ 301214 h 311972"/>
                <a:gd name="connsiteX1" fmla="*/ 32273 w 466319"/>
                <a:gd name="connsiteY1" fmla="*/ 268941 h 311972"/>
                <a:gd name="connsiteX2" fmla="*/ 10758 w 466319"/>
                <a:gd name="connsiteY2" fmla="*/ 236668 h 311972"/>
                <a:gd name="connsiteX3" fmla="*/ 0 w 466319"/>
                <a:gd name="connsiteY3" fmla="*/ 204395 h 311972"/>
                <a:gd name="connsiteX4" fmla="*/ 10758 w 466319"/>
                <a:gd name="connsiteY4" fmla="*/ 139849 h 311972"/>
                <a:gd name="connsiteX5" fmla="*/ 53789 w 466319"/>
                <a:gd name="connsiteY5" fmla="*/ 86061 h 311972"/>
                <a:gd name="connsiteX6" fmla="*/ 118335 w 466319"/>
                <a:gd name="connsiteY6" fmla="*/ 43031 h 311972"/>
                <a:gd name="connsiteX7" fmla="*/ 139850 w 466319"/>
                <a:gd name="connsiteY7" fmla="*/ 21515 h 311972"/>
                <a:gd name="connsiteX8" fmla="*/ 225911 w 466319"/>
                <a:gd name="connsiteY8" fmla="*/ 0 h 311972"/>
                <a:gd name="connsiteX9" fmla="*/ 355003 w 466319"/>
                <a:gd name="connsiteY9" fmla="*/ 10758 h 311972"/>
                <a:gd name="connsiteX10" fmla="*/ 419549 w 466319"/>
                <a:gd name="connsiteY10" fmla="*/ 53788 h 311972"/>
                <a:gd name="connsiteX11" fmla="*/ 441064 w 466319"/>
                <a:gd name="connsiteY11" fmla="*/ 86061 h 311972"/>
                <a:gd name="connsiteX12" fmla="*/ 462579 w 466319"/>
                <a:gd name="connsiteY12" fmla="*/ 311972 h 311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319" h="311972">
                  <a:moveTo>
                    <a:pt x="247426" y="301214"/>
                  </a:moveTo>
                  <a:cubicBezTo>
                    <a:pt x="190622" y="297872"/>
                    <a:pt x="85930" y="322598"/>
                    <a:pt x="32273" y="268941"/>
                  </a:cubicBezTo>
                  <a:cubicBezTo>
                    <a:pt x="23131" y="259799"/>
                    <a:pt x="16540" y="248232"/>
                    <a:pt x="10758" y="236668"/>
                  </a:cubicBezTo>
                  <a:cubicBezTo>
                    <a:pt x="5687" y="226526"/>
                    <a:pt x="3586" y="215153"/>
                    <a:pt x="0" y="204395"/>
                  </a:cubicBezTo>
                  <a:cubicBezTo>
                    <a:pt x="3586" y="182880"/>
                    <a:pt x="3860" y="160542"/>
                    <a:pt x="10758" y="139849"/>
                  </a:cubicBezTo>
                  <a:cubicBezTo>
                    <a:pt x="15464" y="125732"/>
                    <a:pt x="40731" y="95855"/>
                    <a:pt x="53789" y="86061"/>
                  </a:cubicBezTo>
                  <a:cubicBezTo>
                    <a:pt x="74476" y="70546"/>
                    <a:pt x="100051" y="61316"/>
                    <a:pt x="118335" y="43031"/>
                  </a:cubicBezTo>
                  <a:cubicBezTo>
                    <a:pt x="125507" y="35859"/>
                    <a:pt x="131153" y="26733"/>
                    <a:pt x="139850" y="21515"/>
                  </a:cubicBezTo>
                  <a:cubicBezTo>
                    <a:pt x="156386" y="11593"/>
                    <a:pt x="214348" y="2313"/>
                    <a:pt x="225911" y="0"/>
                  </a:cubicBezTo>
                  <a:cubicBezTo>
                    <a:pt x="268942" y="3586"/>
                    <a:pt x="313398" y="-799"/>
                    <a:pt x="355003" y="10758"/>
                  </a:cubicBezTo>
                  <a:cubicBezTo>
                    <a:pt x="379918" y="17679"/>
                    <a:pt x="419549" y="53788"/>
                    <a:pt x="419549" y="53788"/>
                  </a:cubicBezTo>
                  <a:cubicBezTo>
                    <a:pt x="426721" y="64546"/>
                    <a:pt x="435813" y="74246"/>
                    <a:pt x="441064" y="86061"/>
                  </a:cubicBezTo>
                  <a:cubicBezTo>
                    <a:pt x="479588" y="172742"/>
                    <a:pt x="462579" y="196455"/>
                    <a:pt x="462579" y="311972"/>
                  </a:cubicBezTo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0" name="Forme libre 19"/>
          <p:cNvSpPr/>
          <p:nvPr/>
        </p:nvSpPr>
        <p:spPr>
          <a:xfrm>
            <a:off x="6723529" y="2840929"/>
            <a:ext cx="1592132" cy="2140772"/>
          </a:xfrm>
          <a:custGeom>
            <a:avLst/>
            <a:gdLst>
              <a:gd name="connsiteX0" fmla="*/ 516367 w 1592132"/>
              <a:gd name="connsiteY0" fmla="*/ 591671 h 2140772"/>
              <a:gd name="connsiteX1" fmla="*/ 344245 w 1592132"/>
              <a:gd name="connsiteY1" fmla="*/ 580913 h 2140772"/>
              <a:gd name="connsiteX2" fmla="*/ 290457 w 1592132"/>
              <a:gd name="connsiteY2" fmla="*/ 570156 h 2140772"/>
              <a:gd name="connsiteX3" fmla="*/ 193638 w 1592132"/>
              <a:gd name="connsiteY3" fmla="*/ 548640 h 2140772"/>
              <a:gd name="connsiteX4" fmla="*/ 86062 w 1592132"/>
              <a:gd name="connsiteY4" fmla="*/ 537883 h 2140772"/>
              <a:gd name="connsiteX5" fmla="*/ 75304 w 1592132"/>
              <a:gd name="connsiteY5" fmla="*/ 387276 h 2140772"/>
              <a:gd name="connsiteX6" fmla="*/ 64546 w 1592132"/>
              <a:gd name="connsiteY6" fmla="*/ 344245 h 2140772"/>
              <a:gd name="connsiteX7" fmla="*/ 53789 w 1592132"/>
              <a:gd name="connsiteY7" fmla="*/ 290457 h 2140772"/>
              <a:gd name="connsiteX8" fmla="*/ 43031 w 1592132"/>
              <a:gd name="connsiteY8" fmla="*/ 150608 h 2140772"/>
              <a:gd name="connsiteX9" fmla="*/ 10758 w 1592132"/>
              <a:gd name="connsiteY9" fmla="*/ 139850 h 2140772"/>
              <a:gd name="connsiteX10" fmla="*/ 0 w 1592132"/>
              <a:gd name="connsiteY10" fmla="*/ 107577 h 2140772"/>
              <a:gd name="connsiteX11" fmla="*/ 43031 w 1592132"/>
              <a:gd name="connsiteY11" fmla="*/ 21516 h 2140772"/>
              <a:gd name="connsiteX12" fmla="*/ 107577 w 1592132"/>
              <a:gd name="connsiteY12" fmla="*/ 0 h 2140772"/>
              <a:gd name="connsiteX13" fmla="*/ 225911 w 1592132"/>
              <a:gd name="connsiteY13" fmla="*/ 21516 h 2140772"/>
              <a:gd name="connsiteX14" fmla="*/ 236669 w 1592132"/>
              <a:gd name="connsiteY14" fmla="*/ 53789 h 2140772"/>
              <a:gd name="connsiteX15" fmla="*/ 258184 w 1592132"/>
              <a:gd name="connsiteY15" fmla="*/ 236669 h 2140772"/>
              <a:gd name="connsiteX16" fmla="*/ 268942 w 1592132"/>
              <a:gd name="connsiteY16" fmla="*/ 268942 h 2140772"/>
              <a:gd name="connsiteX17" fmla="*/ 279699 w 1592132"/>
              <a:gd name="connsiteY17" fmla="*/ 344245 h 2140772"/>
              <a:gd name="connsiteX18" fmla="*/ 311972 w 1592132"/>
              <a:gd name="connsiteY18" fmla="*/ 355003 h 2140772"/>
              <a:gd name="connsiteX19" fmla="*/ 365760 w 1592132"/>
              <a:gd name="connsiteY19" fmla="*/ 365760 h 2140772"/>
              <a:gd name="connsiteX20" fmla="*/ 559398 w 1592132"/>
              <a:gd name="connsiteY20" fmla="*/ 355003 h 2140772"/>
              <a:gd name="connsiteX21" fmla="*/ 548640 w 1592132"/>
              <a:gd name="connsiteY21" fmla="*/ 322730 h 2140772"/>
              <a:gd name="connsiteX22" fmla="*/ 559398 w 1592132"/>
              <a:gd name="connsiteY22" fmla="*/ 215153 h 2140772"/>
              <a:gd name="connsiteX23" fmla="*/ 570156 w 1592132"/>
              <a:gd name="connsiteY23" fmla="*/ 182880 h 2140772"/>
              <a:gd name="connsiteX24" fmla="*/ 666975 w 1592132"/>
              <a:gd name="connsiteY24" fmla="*/ 139850 h 2140772"/>
              <a:gd name="connsiteX25" fmla="*/ 699247 w 1592132"/>
              <a:gd name="connsiteY25" fmla="*/ 129092 h 2140772"/>
              <a:gd name="connsiteX26" fmla="*/ 774551 w 1592132"/>
              <a:gd name="connsiteY26" fmla="*/ 107577 h 2140772"/>
              <a:gd name="connsiteX27" fmla="*/ 957431 w 1592132"/>
              <a:gd name="connsiteY27" fmla="*/ 139850 h 2140772"/>
              <a:gd name="connsiteX28" fmla="*/ 989704 w 1592132"/>
              <a:gd name="connsiteY28" fmla="*/ 161365 h 2140772"/>
              <a:gd name="connsiteX29" fmla="*/ 1011219 w 1592132"/>
              <a:gd name="connsiteY29" fmla="*/ 193638 h 2140772"/>
              <a:gd name="connsiteX30" fmla="*/ 1032735 w 1592132"/>
              <a:gd name="connsiteY30" fmla="*/ 215153 h 2140772"/>
              <a:gd name="connsiteX31" fmla="*/ 1075765 w 1592132"/>
              <a:gd name="connsiteY31" fmla="*/ 301215 h 2140772"/>
              <a:gd name="connsiteX32" fmla="*/ 1108038 w 1592132"/>
              <a:gd name="connsiteY32" fmla="*/ 311972 h 2140772"/>
              <a:gd name="connsiteX33" fmla="*/ 1172584 w 1592132"/>
              <a:gd name="connsiteY33" fmla="*/ 290457 h 2140772"/>
              <a:gd name="connsiteX34" fmla="*/ 1204857 w 1592132"/>
              <a:gd name="connsiteY34" fmla="*/ 279699 h 2140772"/>
              <a:gd name="connsiteX35" fmla="*/ 1269403 w 1592132"/>
              <a:gd name="connsiteY35" fmla="*/ 247426 h 2140772"/>
              <a:gd name="connsiteX36" fmla="*/ 1301676 w 1592132"/>
              <a:gd name="connsiteY36" fmla="*/ 225911 h 2140772"/>
              <a:gd name="connsiteX37" fmla="*/ 1366222 w 1592132"/>
              <a:gd name="connsiteY37" fmla="*/ 204396 h 2140772"/>
              <a:gd name="connsiteX38" fmla="*/ 1398495 w 1592132"/>
              <a:gd name="connsiteY38" fmla="*/ 193638 h 2140772"/>
              <a:gd name="connsiteX39" fmla="*/ 1452283 w 1592132"/>
              <a:gd name="connsiteY39" fmla="*/ 236669 h 2140772"/>
              <a:gd name="connsiteX40" fmla="*/ 1463040 w 1592132"/>
              <a:gd name="connsiteY40" fmla="*/ 268942 h 2140772"/>
              <a:gd name="connsiteX41" fmla="*/ 1484556 w 1592132"/>
              <a:gd name="connsiteY41" fmla="*/ 290457 h 2140772"/>
              <a:gd name="connsiteX42" fmla="*/ 1549102 w 1592132"/>
              <a:gd name="connsiteY42" fmla="*/ 322730 h 2140772"/>
              <a:gd name="connsiteX43" fmla="*/ 1559859 w 1592132"/>
              <a:gd name="connsiteY43" fmla="*/ 666975 h 2140772"/>
              <a:gd name="connsiteX44" fmla="*/ 1538344 w 1592132"/>
              <a:gd name="connsiteY44" fmla="*/ 645459 h 2140772"/>
              <a:gd name="connsiteX45" fmla="*/ 1473798 w 1592132"/>
              <a:gd name="connsiteY45" fmla="*/ 602429 h 2140772"/>
              <a:gd name="connsiteX46" fmla="*/ 1430767 w 1592132"/>
              <a:gd name="connsiteY46" fmla="*/ 559398 h 2140772"/>
              <a:gd name="connsiteX47" fmla="*/ 1366222 w 1592132"/>
              <a:gd name="connsiteY47" fmla="*/ 537883 h 2140772"/>
              <a:gd name="connsiteX48" fmla="*/ 1344706 w 1592132"/>
              <a:gd name="connsiteY48" fmla="*/ 516368 h 2140772"/>
              <a:gd name="connsiteX49" fmla="*/ 1258645 w 1592132"/>
              <a:gd name="connsiteY49" fmla="*/ 548640 h 2140772"/>
              <a:gd name="connsiteX50" fmla="*/ 1237130 w 1592132"/>
              <a:gd name="connsiteY50" fmla="*/ 570156 h 2140772"/>
              <a:gd name="connsiteX51" fmla="*/ 1204857 w 1592132"/>
              <a:gd name="connsiteY51" fmla="*/ 580913 h 2140772"/>
              <a:gd name="connsiteX52" fmla="*/ 1183342 w 1592132"/>
              <a:gd name="connsiteY52" fmla="*/ 645459 h 2140772"/>
              <a:gd name="connsiteX53" fmla="*/ 1151069 w 1592132"/>
              <a:gd name="connsiteY53" fmla="*/ 753036 h 2140772"/>
              <a:gd name="connsiteX54" fmla="*/ 1140311 w 1592132"/>
              <a:gd name="connsiteY54" fmla="*/ 785309 h 2140772"/>
              <a:gd name="connsiteX55" fmla="*/ 1108038 w 1592132"/>
              <a:gd name="connsiteY55" fmla="*/ 817582 h 2140772"/>
              <a:gd name="connsiteX56" fmla="*/ 1097280 w 1592132"/>
              <a:gd name="connsiteY56" fmla="*/ 849855 h 2140772"/>
              <a:gd name="connsiteX57" fmla="*/ 1054250 w 1592132"/>
              <a:gd name="connsiteY57" fmla="*/ 914400 h 2140772"/>
              <a:gd name="connsiteX58" fmla="*/ 1043492 w 1592132"/>
              <a:gd name="connsiteY58" fmla="*/ 989704 h 2140772"/>
              <a:gd name="connsiteX59" fmla="*/ 1021977 w 1592132"/>
              <a:gd name="connsiteY59" fmla="*/ 1021977 h 2140772"/>
              <a:gd name="connsiteX60" fmla="*/ 1011219 w 1592132"/>
              <a:gd name="connsiteY60" fmla="*/ 1065008 h 2140772"/>
              <a:gd name="connsiteX61" fmla="*/ 1000462 w 1592132"/>
              <a:gd name="connsiteY61" fmla="*/ 1097280 h 2140772"/>
              <a:gd name="connsiteX62" fmla="*/ 1032735 w 1592132"/>
              <a:gd name="connsiteY62" fmla="*/ 1086523 h 2140772"/>
              <a:gd name="connsiteX63" fmla="*/ 1065007 w 1592132"/>
              <a:gd name="connsiteY63" fmla="*/ 1065008 h 2140772"/>
              <a:gd name="connsiteX64" fmla="*/ 1129553 w 1592132"/>
              <a:gd name="connsiteY64" fmla="*/ 1043492 h 2140772"/>
              <a:gd name="connsiteX65" fmla="*/ 1237130 w 1592132"/>
              <a:gd name="connsiteY65" fmla="*/ 1000462 h 2140772"/>
              <a:gd name="connsiteX66" fmla="*/ 1301676 w 1592132"/>
              <a:gd name="connsiteY66" fmla="*/ 978946 h 2140772"/>
              <a:gd name="connsiteX67" fmla="*/ 1312433 w 1592132"/>
              <a:gd name="connsiteY67" fmla="*/ 1011219 h 2140772"/>
              <a:gd name="connsiteX68" fmla="*/ 1333949 w 1592132"/>
              <a:gd name="connsiteY68" fmla="*/ 1032735 h 2140772"/>
              <a:gd name="connsiteX69" fmla="*/ 1344706 w 1592132"/>
              <a:gd name="connsiteY69" fmla="*/ 1097280 h 2140772"/>
              <a:gd name="connsiteX70" fmla="*/ 1355464 w 1592132"/>
              <a:gd name="connsiteY70" fmla="*/ 1129553 h 2140772"/>
              <a:gd name="connsiteX71" fmla="*/ 1376979 w 1592132"/>
              <a:gd name="connsiteY71" fmla="*/ 1280160 h 2140772"/>
              <a:gd name="connsiteX72" fmla="*/ 1387737 w 1592132"/>
              <a:gd name="connsiteY72" fmla="*/ 1312433 h 2140772"/>
              <a:gd name="connsiteX73" fmla="*/ 1398495 w 1592132"/>
              <a:gd name="connsiteY73" fmla="*/ 1376979 h 2140772"/>
              <a:gd name="connsiteX74" fmla="*/ 1581375 w 1592132"/>
              <a:gd name="connsiteY74" fmla="*/ 1387737 h 2140772"/>
              <a:gd name="connsiteX75" fmla="*/ 1592132 w 1592132"/>
              <a:gd name="connsiteY75" fmla="*/ 1430768 h 2140772"/>
              <a:gd name="connsiteX76" fmla="*/ 1581375 w 1592132"/>
              <a:gd name="connsiteY76" fmla="*/ 1538344 h 2140772"/>
              <a:gd name="connsiteX77" fmla="*/ 1549102 w 1592132"/>
              <a:gd name="connsiteY77" fmla="*/ 1549102 h 2140772"/>
              <a:gd name="connsiteX78" fmla="*/ 1430767 w 1592132"/>
              <a:gd name="connsiteY78" fmla="*/ 1570617 h 2140772"/>
              <a:gd name="connsiteX79" fmla="*/ 1387737 w 1592132"/>
              <a:gd name="connsiteY79" fmla="*/ 1581375 h 2140772"/>
              <a:gd name="connsiteX80" fmla="*/ 1333949 w 1592132"/>
              <a:gd name="connsiteY80" fmla="*/ 1592132 h 2140772"/>
              <a:gd name="connsiteX81" fmla="*/ 1247887 w 1592132"/>
              <a:gd name="connsiteY81" fmla="*/ 1613648 h 2140772"/>
              <a:gd name="connsiteX82" fmla="*/ 1183342 w 1592132"/>
              <a:gd name="connsiteY82" fmla="*/ 1538344 h 2140772"/>
              <a:gd name="connsiteX83" fmla="*/ 1161826 w 1592132"/>
              <a:gd name="connsiteY83" fmla="*/ 1473798 h 2140772"/>
              <a:gd name="connsiteX84" fmla="*/ 1151069 w 1592132"/>
              <a:gd name="connsiteY84" fmla="*/ 1441525 h 2140772"/>
              <a:gd name="connsiteX85" fmla="*/ 1140311 w 1592132"/>
              <a:gd name="connsiteY85" fmla="*/ 1301676 h 2140772"/>
              <a:gd name="connsiteX86" fmla="*/ 1129553 w 1592132"/>
              <a:gd name="connsiteY86" fmla="*/ 1183342 h 2140772"/>
              <a:gd name="connsiteX87" fmla="*/ 1086523 w 1592132"/>
              <a:gd name="connsiteY87" fmla="*/ 1194099 h 2140772"/>
              <a:gd name="connsiteX88" fmla="*/ 1032735 w 1592132"/>
              <a:gd name="connsiteY88" fmla="*/ 1237130 h 2140772"/>
              <a:gd name="connsiteX89" fmla="*/ 1011219 w 1592132"/>
              <a:gd name="connsiteY89" fmla="*/ 1258645 h 2140772"/>
              <a:gd name="connsiteX90" fmla="*/ 903643 w 1592132"/>
              <a:gd name="connsiteY90" fmla="*/ 1290918 h 2140772"/>
              <a:gd name="connsiteX91" fmla="*/ 839097 w 1592132"/>
              <a:gd name="connsiteY91" fmla="*/ 1312433 h 2140772"/>
              <a:gd name="connsiteX92" fmla="*/ 634702 w 1592132"/>
              <a:gd name="connsiteY92" fmla="*/ 1333949 h 2140772"/>
              <a:gd name="connsiteX93" fmla="*/ 645459 w 1592132"/>
              <a:gd name="connsiteY93" fmla="*/ 1398495 h 2140772"/>
              <a:gd name="connsiteX94" fmla="*/ 666975 w 1592132"/>
              <a:gd name="connsiteY94" fmla="*/ 1420010 h 2140772"/>
              <a:gd name="connsiteX95" fmla="*/ 677732 w 1592132"/>
              <a:gd name="connsiteY95" fmla="*/ 1452283 h 2140772"/>
              <a:gd name="connsiteX96" fmla="*/ 720763 w 1592132"/>
              <a:gd name="connsiteY96" fmla="*/ 1506071 h 2140772"/>
              <a:gd name="connsiteX97" fmla="*/ 742278 w 1592132"/>
              <a:gd name="connsiteY97" fmla="*/ 1538344 h 2140772"/>
              <a:gd name="connsiteX98" fmla="*/ 753036 w 1592132"/>
              <a:gd name="connsiteY98" fmla="*/ 1592132 h 2140772"/>
              <a:gd name="connsiteX99" fmla="*/ 742278 w 1592132"/>
              <a:gd name="connsiteY99" fmla="*/ 1635163 h 2140772"/>
              <a:gd name="connsiteX100" fmla="*/ 699247 w 1592132"/>
              <a:gd name="connsiteY100" fmla="*/ 1667436 h 2140772"/>
              <a:gd name="connsiteX101" fmla="*/ 613186 w 1592132"/>
              <a:gd name="connsiteY101" fmla="*/ 1699709 h 2140772"/>
              <a:gd name="connsiteX102" fmla="*/ 548640 w 1592132"/>
              <a:gd name="connsiteY102" fmla="*/ 1753497 h 2140772"/>
              <a:gd name="connsiteX103" fmla="*/ 484095 w 1592132"/>
              <a:gd name="connsiteY103" fmla="*/ 1775012 h 2140772"/>
              <a:gd name="connsiteX104" fmla="*/ 462579 w 1592132"/>
              <a:gd name="connsiteY104" fmla="*/ 1796528 h 2140772"/>
              <a:gd name="connsiteX105" fmla="*/ 430306 w 1592132"/>
              <a:gd name="connsiteY105" fmla="*/ 1850316 h 2140772"/>
              <a:gd name="connsiteX106" fmla="*/ 462579 w 1592132"/>
              <a:gd name="connsiteY106" fmla="*/ 1861073 h 2140772"/>
              <a:gd name="connsiteX107" fmla="*/ 494852 w 1592132"/>
              <a:gd name="connsiteY107" fmla="*/ 1914862 h 2140772"/>
              <a:gd name="connsiteX108" fmla="*/ 527125 w 1592132"/>
              <a:gd name="connsiteY108" fmla="*/ 1957892 h 2140772"/>
              <a:gd name="connsiteX109" fmla="*/ 537883 w 1592132"/>
              <a:gd name="connsiteY109" fmla="*/ 2011680 h 2140772"/>
              <a:gd name="connsiteX110" fmla="*/ 559398 w 1592132"/>
              <a:gd name="connsiteY110" fmla="*/ 2076226 h 2140772"/>
              <a:gd name="connsiteX111" fmla="*/ 548640 w 1592132"/>
              <a:gd name="connsiteY111" fmla="*/ 2130015 h 2140772"/>
              <a:gd name="connsiteX112" fmla="*/ 516367 w 1592132"/>
              <a:gd name="connsiteY112" fmla="*/ 2140772 h 2140772"/>
              <a:gd name="connsiteX113" fmla="*/ 419549 w 1592132"/>
              <a:gd name="connsiteY113" fmla="*/ 2130015 h 2140772"/>
              <a:gd name="connsiteX114" fmla="*/ 355003 w 1592132"/>
              <a:gd name="connsiteY114" fmla="*/ 2108499 h 2140772"/>
              <a:gd name="connsiteX115" fmla="*/ 322730 w 1592132"/>
              <a:gd name="connsiteY115" fmla="*/ 2097742 h 2140772"/>
              <a:gd name="connsiteX116" fmla="*/ 258184 w 1592132"/>
              <a:gd name="connsiteY116" fmla="*/ 2054711 h 2140772"/>
              <a:gd name="connsiteX117" fmla="*/ 225911 w 1592132"/>
              <a:gd name="connsiteY117" fmla="*/ 2033196 h 2140772"/>
              <a:gd name="connsiteX118" fmla="*/ 172123 w 1592132"/>
              <a:gd name="connsiteY118" fmla="*/ 2000923 h 2140772"/>
              <a:gd name="connsiteX119" fmla="*/ 96819 w 1592132"/>
              <a:gd name="connsiteY119" fmla="*/ 1936377 h 2140772"/>
              <a:gd name="connsiteX120" fmla="*/ 64546 w 1592132"/>
              <a:gd name="connsiteY120" fmla="*/ 1871831 h 2140772"/>
              <a:gd name="connsiteX121" fmla="*/ 96819 w 1592132"/>
              <a:gd name="connsiteY121" fmla="*/ 1850316 h 2140772"/>
              <a:gd name="connsiteX122" fmla="*/ 118335 w 1592132"/>
              <a:gd name="connsiteY122" fmla="*/ 1828800 h 2140772"/>
              <a:gd name="connsiteX123" fmla="*/ 150607 w 1592132"/>
              <a:gd name="connsiteY123" fmla="*/ 1807285 h 2140772"/>
              <a:gd name="connsiteX124" fmla="*/ 204396 w 1592132"/>
              <a:gd name="connsiteY124" fmla="*/ 1753497 h 2140772"/>
              <a:gd name="connsiteX125" fmla="*/ 268942 w 1592132"/>
              <a:gd name="connsiteY125" fmla="*/ 1710466 h 2140772"/>
              <a:gd name="connsiteX126" fmla="*/ 301215 w 1592132"/>
              <a:gd name="connsiteY126" fmla="*/ 1688951 h 2140772"/>
              <a:gd name="connsiteX127" fmla="*/ 355003 w 1592132"/>
              <a:gd name="connsiteY127" fmla="*/ 1645920 h 2140772"/>
              <a:gd name="connsiteX128" fmla="*/ 408791 w 1592132"/>
              <a:gd name="connsiteY128" fmla="*/ 1602890 h 2140772"/>
              <a:gd name="connsiteX129" fmla="*/ 398033 w 1592132"/>
              <a:gd name="connsiteY129" fmla="*/ 1570617 h 2140772"/>
              <a:gd name="connsiteX130" fmla="*/ 333487 w 1592132"/>
              <a:gd name="connsiteY130" fmla="*/ 1506071 h 2140772"/>
              <a:gd name="connsiteX131" fmla="*/ 322730 w 1592132"/>
              <a:gd name="connsiteY131" fmla="*/ 1463040 h 2140772"/>
              <a:gd name="connsiteX132" fmla="*/ 311972 w 1592132"/>
              <a:gd name="connsiteY132" fmla="*/ 1430768 h 2140772"/>
              <a:gd name="connsiteX133" fmla="*/ 301215 w 1592132"/>
              <a:gd name="connsiteY133" fmla="*/ 1366222 h 2140772"/>
              <a:gd name="connsiteX134" fmla="*/ 290457 w 1592132"/>
              <a:gd name="connsiteY134" fmla="*/ 1333949 h 2140772"/>
              <a:gd name="connsiteX135" fmla="*/ 279699 w 1592132"/>
              <a:gd name="connsiteY135" fmla="*/ 1290918 h 2140772"/>
              <a:gd name="connsiteX136" fmla="*/ 290457 w 1592132"/>
              <a:gd name="connsiteY136" fmla="*/ 1021977 h 2140772"/>
              <a:gd name="connsiteX137" fmla="*/ 301215 w 1592132"/>
              <a:gd name="connsiteY137" fmla="*/ 989704 h 2140772"/>
              <a:gd name="connsiteX138" fmla="*/ 311972 w 1592132"/>
              <a:gd name="connsiteY138" fmla="*/ 946673 h 2140772"/>
              <a:gd name="connsiteX139" fmla="*/ 333487 w 1592132"/>
              <a:gd name="connsiteY139" fmla="*/ 914400 h 2140772"/>
              <a:gd name="connsiteX140" fmla="*/ 365760 w 1592132"/>
              <a:gd name="connsiteY140" fmla="*/ 839097 h 2140772"/>
              <a:gd name="connsiteX141" fmla="*/ 376518 w 1592132"/>
              <a:gd name="connsiteY141" fmla="*/ 806824 h 2140772"/>
              <a:gd name="connsiteX142" fmla="*/ 398033 w 1592132"/>
              <a:gd name="connsiteY142" fmla="*/ 774551 h 2140772"/>
              <a:gd name="connsiteX143" fmla="*/ 419549 w 1592132"/>
              <a:gd name="connsiteY143" fmla="*/ 731520 h 2140772"/>
              <a:gd name="connsiteX144" fmla="*/ 462579 w 1592132"/>
              <a:gd name="connsiteY144" fmla="*/ 677732 h 2140772"/>
              <a:gd name="connsiteX145" fmla="*/ 473337 w 1592132"/>
              <a:gd name="connsiteY145" fmla="*/ 645459 h 2140772"/>
              <a:gd name="connsiteX146" fmla="*/ 516367 w 1592132"/>
              <a:gd name="connsiteY146" fmla="*/ 591671 h 2140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</a:cxnLst>
            <a:rect l="l" t="t" r="r" b="b"/>
            <a:pathLst>
              <a:path w="1592132" h="2140772">
                <a:moveTo>
                  <a:pt x="516367" y="591671"/>
                </a:moveTo>
                <a:cubicBezTo>
                  <a:pt x="494852" y="580913"/>
                  <a:pt x="401472" y="586363"/>
                  <a:pt x="344245" y="580913"/>
                </a:cubicBezTo>
                <a:cubicBezTo>
                  <a:pt x="326043" y="579179"/>
                  <a:pt x="308306" y="574122"/>
                  <a:pt x="290457" y="570156"/>
                </a:cubicBezTo>
                <a:cubicBezTo>
                  <a:pt x="252110" y="561635"/>
                  <a:pt x="234195" y="554048"/>
                  <a:pt x="193638" y="548640"/>
                </a:cubicBezTo>
                <a:cubicBezTo>
                  <a:pt x="157917" y="543877"/>
                  <a:pt x="121921" y="541469"/>
                  <a:pt x="86062" y="537883"/>
                </a:cubicBezTo>
                <a:cubicBezTo>
                  <a:pt x="82476" y="487681"/>
                  <a:pt x="80862" y="437298"/>
                  <a:pt x="75304" y="387276"/>
                </a:cubicBezTo>
                <a:cubicBezTo>
                  <a:pt x="73671" y="372581"/>
                  <a:pt x="67753" y="358678"/>
                  <a:pt x="64546" y="344245"/>
                </a:cubicBezTo>
                <a:cubicBezTo>
                  <a:pt x="60580" y="326396"/>
                  <a:pt x="57375" y="308386"/>
                  <a:pt x="53789" y="290457"/>
                </a:cubicBezTo>
                <a:cubicBezTo>
                  <a:pt x="50203" y="243841"/>
                  <a:pt x="55875" y="195563"/>
                  <a:pt x="43031" y="150608"/>
                </a:cubicBezTo>
                <a:cubicBezTo>
                  <a:pt x="39916" y="139705"/>
                  <a:pt x="18776" y="147868"/>
                  <a:pt x="10758" y="139850"/>
                </a:cubicBezTo>
                <a:cubicBezTo>
                  <a:pt x="2740" y="131832"/>
                  <a:pt x="3586" y="118335"/>
                  <a:pt x="0" y="107577"/>
                </a:cubicBezTo>
                <a:cubicBezTo>
                  <a:pt x="9481" y="50692"/>
                  <a:pt x="-5374" y="43030"/>
                  <a:pt x="43031" y="21516"/>
                </a:cubicBezTo>
                <a:cubicBezTo>
                  <a:pt x="63756" y="12305"/>
                  <a:pt x="107577" y="0"/>
                  <a:pt x="107577" y="0"/>
                </a:cubicBezTo>
                <a:cubicBezTo>
                  <a:pt x="147022" y="7172"/>
                  <a:pt x="188904" y="6096"/>
                  <a:pt x="225911" y="21516"/>
                </a:cubicBezTo>
                <a:cubicBezTo>
                  <a:pt x="236378" y="25877"/>
                  <a:pt x="234805" y="42604"/>
                  <a:pt x="236669" y="53789"/>
                </a:cubicBezTo>
                <a:cubicBezTo>
                  <a:pt x="251295" y="141546"/>
                  <a:pt x="242796" y="152038"/>
                  <a:pt x="258184" y="236669"/>
                </a:cubicBezTo>
                <a:cubicBezTo>
                  <a:pt x="260213" y="247826"/>
                  <a:pt x="265356" y="258184"/>
                  <a:pt x="268942" y="268942"/>
                </a:cubicBezTo>
                <a:cubicBezTo>
                  <a:pt x="272528" y="294043"/>
                  <a:pt x="268360" y="321566"/>
                  <a:pt x="279699" y="344245"/>
                </a:cubicBezTo>
                <a:cubicBezTo>
                  <a:pt x="284770" y="354387"/>
                  <a:pt x="300971" y="352253"/>
                  <a:pt x="311972" y="355003"/>
                </a:cubicBezTo>
                <a:cubicBezTo>
                  <a:pt x="329710" y="359438"/>
                  <a:pt x="347831" y="362174"/>
                  <a:pt x="365760" y="365760"/>
                </a:cubicBezTo>
                <a:cubicBezTo>
                  <a:pt x="430306" y="362174"/>
                  <a:pt x="496471" y="369809"/>
                  <a:pt x="559398" y="355003"/>
                </a:cubicBezTo>
                <a:cubicBezTo>
                  <a:pt x="570436" y="352406"/>
                  <a:pt x="548640" y="334070"/>
                  <a:pt x="548640" y="322730"/>
                </a:cubicBezTo>
                <a:cubicBezTo>
                  <a:pt x="548640" y="286692"/>
                  <a:pt x="553918" y="250772"/>
                  <a:pt x="559398" y="215153"/>
                </a:cubicBezTo>
                <a:cubicBezTo>
                  <a:pt x="561122" y="203945"/>
                  <a:pt x="563072" y="191735"/>
                  <a:pt x="570156" y="182880"/>
                </a:cubicBezTo>
                <a:cubicBezTo>
                  <a:pt x="588754" y="159633"/>
                  <a:pt x="647252" y="146424"/>
                  <a:pt x="666975" y="139850"/>
                </a:cubicBezTo>
                <a:cubicBezTo>
                  <a:pt x="677732" y="136264"/>
                  <a:pt x="688246" y="131842"/>
                  <a:pt x="699247" y="129092"/>
                </a:cubicBezTo>
                <a:cubicBezTo>
                  <a:pt x="753279" y="115585"/>
                  <a:pt x="728252" y="123011"/>
                  <a:pt x="774551" y="107577"/>
                </a:cubicBezTo>
                <a:cubicBezTo>
                  <a:pt x="812217" y="111001"/>
                  <a:pt x="914433" y="111185"/>
                  <a:pt x="957431" y="139850"/>
                </a:cubicBezTo>
                <a:lnTo>
                  <a:pt x="989704" y="161365"/>
                </a:lnTo>
                <a:cubicBezTo>
                  <a:pt x="996876" y="172123"/>
                  <a:pt x="1003142" y="183542"/>
                  <a:pt x="1011219" y="193638"/>
                </a:cubicBezTo>
                <a:cubicBezTo>
                  <a:pt x="1017555" y="201558"/>
                  <a:pt x="1028199" y="206081"/>
                  <a:pt x="1032735" y="215153"/>
                </a:cubicBezTo>
                <a:cubicBezTo>
                  <a:pt x="1051124" y="251931"/>
                  <a:pt x="1041046" y="280384"/>
                  <a:pt x="1075765" y="301215"/>
                </a:cubicBezTo>
                <a:cubicBezTo>
                  <a:pt x="1085489" y="307049"/>
                  <a:pt x="1097280" y="308386"/>
                  <a:pt x="1108038" y="311972"/>
                </a:cubicBezTo>
                <a:lnTo>
                  <a:pt x="1172584" y="290457"/>
                </a:lnTo>
                <a:cubicBezTo>
                  <a:pt x="1183342" y="286871"/>
                  <a:pt x="1195422" y="285989"/>
                  <a:pt x="1204857" y="279699"/>
                </a:cubicBezTo>
                <a:cubicBezTo>
                  <a:pt x="1297347" y="218040"/>
                  <a:pt x="1180326" y="291965"/>
                  <a:pt x="1269403" y="247426"/>
                </a:cubicBezTo>
                <a:cubicBezTo>
                  <a:pt x="1280967" y="241644"/>
                  <a:pt x="1289861" y="231162"/>
                  <a:pt x="1301676" y="225911"/>
                </a:cubicBezTo>
                <a:cubicBezTo>
                  <a:pt x="1322400" y="216700"/>
                  <a:pt x="1344707" y="211568"/>
                  <a:pt x="1366222" y="204396"/>
                </a:cubicBezTo>
                <a:lnTo>
                  <a:pt x="1398495" y="193638"/>
                </a:lnTo>
                <a:cubicBezTo>
                  <a:pt x="1413153" y="203410"/>
                  <a:pt x="1442064" y="219637"/>
                  <a:pt x="1452283" y="236669"/>
                </a:cubicBezTo>
                <a:cubicBezTo>
                  <a:pt x="1458117" y="246393"/>
                  <a:pt x="1457206" y="259218"/>
                  <a:pt x="1463040" y="268942"/>
                </a:cubicBezTo>
                <a:cubicBezTo>
                  <a:pt x="1468258" y="277639"/>
                  <a:pt x="1476636" y="284121"/>
                  <a:pt x="1484556" y="290457"/>
                </a:cubicBezTo>
                <a:cubicBezTo>
                  <a:pt x="1514348" y="314290"/>
                  <a:pt x="1515015" y="311367"/>
                  <a:pt x="1549102" y="322730"/>
                </a:cubicBezTo>
                <a:cubicBezTo>
                  <a:pt x="1586104" y="507744"/>
                  <a:pt x="1572278" y="393775"/>
                  <a:pt x="1559859" y="666975"/>
                </a:cubicBezTo>
                <a:cubicBezTo>
                  <a:pt x="1552687" y="659803"/>
                  <a:pt x="1546458" y="651545"/>
                  <a:pt x="1538344" y="645459"/>
                </a:cubicBezTo>
                <a:cubicBezTo>
                  <a:pt x="1517658" y="629944"/>
                  <a:pt x="1492082" y="620713"/>
                  <a:pt x="1473798" y="602429"/>
                </a:cubicBezTo>
                <a:cubicBezTo>
                  <a:pt x="1459454" y="588085"/>
                  <a:pt x="1450011" y="565813"/>
                  <a:pt x="1430767" y="559398"/>
                </a:cubicBezTo>
                <a:lnTo>
                  <a:pt x="1366222" y="537883"/>
                </a:lnTo>
                <a:cubicBezTo>
                  <a:pt x="1359050" y="530711"/>
                  <a:pt x="1354747" y="517802"/>
                  <a:pt x="1344706" y="516368"/>
                </a:cubicBezTo>
                <a:cubicBezTo>
                  <a:pt x="1311907" y="511682"/>
                  <a:pt x="1282326" y="529695"/>
                  <a:pt x="1258645" y="548640"/>
                </a:cubicBezTo>
                <a:cubicBezTo>
                  <a:pt x="1250725" y="554976"/>
                  <a:pt x="1245827" y="564938"/>
                  <a:pt x="1237130" y="570156"/>
                </a:cubicBezTo>
                <a:cubicBezTo>
                  <a:pt x="1227406" y="575990"/>
                  <a:pt x="1215615" y="577327"/>
                  <a:pt x="1204857" y="580913"/>
                </a:cubicBezTo>
                <a:cubicBezTo>
                  <a:pt x="1197685" y="602428"/>
                  <a:pt x="1188843" y="623457"/>
                  <a:pt x="1183342" y="645459"/>
                </a:cubicBezTo>
                <a:cubicBezTo>
                  <a:pt x="1167084" y="710489"/>
                  <a:pt x="1177258" y="674468"/>
                  <a:pt x="1151069" y="753036"/>
                </a:cubicBezTo>
                <a:cubicBezTo>
                  <a:pt x="1147483" y="763794"/>
                  <a:pt x="1148329" y="777291"/>
                  <a:pt x="1140311" y="785309"/>
                </a:cubicBezTo>
                <a:lnTo>
                  <a:pt x="1108038" y="817582"/>
                </a:lnTo>
                <a:cubicBezTo>
                  <a:pt x="1104452" y="828340"/>
                  <a:pt x="1102787" y="839942"/>
                  <a:pt x="1097280" y="849855"/>
                </a:cubicBezTo>
                <a:cubicBezTo>
                  <a:pt x="1084722" y="872459"/>
                  <a:pt x="1054250" y="914400"/>
                  <a:pt x="1054250" y="914400"/>
                </a:cubicBezTo>
                <a:cubicBezTo>
                  <a:pt x="1050664" y="939501"/>
                  <a:pt x="1050778" y="965417"/>
                  <a:pt x="1043492" y="989704"/>
                </a:cubicBezTo>
                <a:cubicBezTo>
                  <a:pt x="1039777" y="1002088"/>
                  <a:pt x="1027070" y="1010093"/>
                  <a:pt x="1021977" y="1021977"/>
                </a:cubicBezTo>
                <a:cubicBezTo>
                  <a:pt x="1016153" y="1035567"/>
                  <a:pt x="1015281" y="1050792"/>
                  <a:pt x="1011219" y="1065008"/>
                </a:cubicBezTo>
                <a:cubicBezTo>
                  <a:pt x="1008104" y="1075911"/>
                  <a:pt x="992444" y="1089262"/>
                  <a:pt x="1000462" y="1097280"/>
                </a:cubicBezTo>
                <a:cubicBezTo>
                  <a:pt x="1008480" y="1105298"/>
                  <a:pt x="1021977" y="1090109"/>
                  <a:pt x="1032735" y="1086523"/>
                </a:cubicBezTo>
                <a:cubicBezTo>
                  <a:pt x="1043492" y="1079351"/>
                  <a:pt x="1053193" y="1070259"/>
                  <a:pt x="1065007" y="1065008"/>
                </a:cubicBezTo>
                <a:cubicBezTo>
                  <a:pt x="1085731" y="1055797"/>
                  <a:pt x="1129553" y="1043492"/>
                  <a:pt x="1129553" y="1043492"/>
                </a:cubicBezTo>
                <a:cubicBezTo>
                  <a:pt x="1176091" y="996956"/>
                  <a:pt x="1129239" y="1036427"/>
                  <a:pt x="1237130" y="1000462"/>
                </a:cubicBezTo>
                <a:lnTo>
                  <a:pt x="1301676" y="978946"/>
                </a:lnTo>
                <a:cubicBezTo>
                  <a:pt x="1305262" y="989704"/>
                  <a:pt x="1306599" y="1001495"/>
                  <a:pt x="1312433" y="1011219"/>
                </a:cubicBezTo>
                <a:cubicBezTo>
                  <a:pt x="1317651" y="1019916"/>
                  <a:pt x="1330388" y="1023238"/>
                  <a:pt x="1333949" y="1032735"/>
                </a:cubicBezTo>
                <a:cubicBezTo>
                  <a:pt x="1341608" y="1053158"/>
                  <a:pt x="1339974" y="1075988"/>
                  <a:pt x="1344706" y="1097280"/>
                </a:cubicBezTo>
                <a:cubicBezTo>
                  <a:pt x="1347166" y="1108350"/>
                  <a:pt x="1353004" y="1118483"/>
                  <a:pt x="1355464" y="1129553"/>
                </a:cubicBezTo>
                <a:cubicBezTo>
                  <a:pt x="1373105" y="1208937"/>
                  <a:pt x="1360693" y="1190586"/>
                  <a:pt x="1376979" y="1280160"/>
                </a:cubicBezTo>
                <a:cubicBezTo>
                  <a:pt x="1379007" y="1291317"/>
                  <a:pt x="1385277" y="1301363"/>
                  <a:pt x="1387737" y="1312433"/>
                </a:cubicBezTo>
                <a:cubicBezTo>
                  <a:pt x="1392469" y="1333726"/>
                  <a:pt x="1394909" y="1355464"/>
                  <a:pt x="1398495" y="1376979"/>
                </a:cubicBezTo>
                <a:cubicBezTo>
                  <a:pt x="1408920" y="1376234"/>
                  <a:pt x="1546548" y="1335495"/>
                  <a:pt x="1581375" y="1387737"/>
                </a:cubicBezTo>
                <a:cubicBezTo>
                  <a:pt x="1589576" y="1400039"/>
                  <a:pt x="1588546" y="1416424"/>
                  <a:pt x="1592132" y="1430768"/>
                </a:cubicBezTo>
                <a:cubicBezTo>
                  <a:pt x="1588546" y="1466627"/>
                  <a:pt x="1593690" y="1504476"/>
                  <a:pt x="1581375" y="1538344"/>
                </a:cubicBezTo>
                <a:cubicBezTo>
                  <a:pt x="1577500" y="1549001"/>
                  <a:pt x="1560005" y="1545987"/>
                  <a:pt x="1549102" y="1549102"/>
                </a:cubicBezTo>
                <a:cubicBezTo>
                  <a:pt x="1485060" y="1567399"/>
                  <a:pt x="1514553" y="1555383"/>
                  <a:pt x="1430767" y="1570617"/>
                </a:cubicBezTo>
                <a:cubicBezTo>
                  <a:pt x="1416221" y="1573262"/>
                  <a:pt x="1402170" y="1578168"/>
                  <a:pt x="1387737" y="1581375"/>
                </a:cubicBezTo>
                <a:cubicBezTo>
                  <a:pt x="1369888" y="1585341"/>
                  <a:pt x="1351765" y="1588021"/>
                  <a:pt x="1333949" y="1592132"/>
                </a:cubicBezTo>
                <a:cubicBezTo>
                  <a:pt x="1305136" y="1598781"/>
                  <a:pt x="1247887" y="1613648"/>
                  <a:pt x="1247887" y="1613648"/>
                </a:cubicBezTo>
                <a:cubicBezTo>
                  <a:pt x="1166637" y="1597397"/>
                  <a:pt x="1204350" y="1622375"/>
                  <a:pt x="1183342" y="1538344"/>
                </a:cubicBezTo>
                <a:cubicBezTo>
                  <a:pt x="1177841" y="1516342"/>
                  <a:pt x="1168998" y="1495313"/>
                  <a:pt x="1161826" y="1473798"/>
                </a:cubicBezTo>
                <a:lnTo>
                  <a:pt x="1151069" y="1441525"/>
                </a:lnTo>
                <a:cubicBezTo>
                  <a:pt x="1147483" y="1394909"/>
                  <a:pt x="1144194" y="1348269"/>
                  <a:pt x="1140311" y="1301676"/>
                </a:cubicBezTo>
                <a:cubicBezTo>
                  <a:pt x="1137022" y="1262205"/>
                  <a:pt x="1147266" y="1218768"/>
                  <a:pt x="1129553" y="1183342"/>
                </a:cubicBezTo>
                <a:cubicBezTo>
                  <a:pt x="1122941" y="1170118"/>
                  <a:pt x="1100866" y="1190513"/>
                  <a:pt x="1086523" y="1194099"/>
                </a:cubicBezTo>
                <a:cubicBezTo>
                  <a:pt x="1034576" y="1246046"/>
                  <a:pt x="1100582" y="1182853"/>
                  <a:pt x="1032735" y="1237130"/>
                </a:cubicBezTo>
                <a:cubicBezTo>
                  <a:pt x="1024815" y="1243466"/>
                  <a:pt x="1020291" y="1254109"/>
                  <a:pt x="1011219" y="1258645"/>
                </a:cubicBezTo>
                <a:cubicBezTo>
                  <a:pt x="973190" y="1277659"/>
                  <a:pt x="942244" y="1279337"/>
                  <a:pt x="903643" y="1290918"/>
                </a:cubicBezTo>
                <a:cubicBezTo>
                  <a:pt x="881920" y="1297435"/>
                  <a:pt x="861468" y="1308704"/>
                  <a:pt x="839097" y="1312433"/>
                </a:cubicBezTo>
                <a:cubicBezTo>
                  <a:pt x="728433" y="1330878"/>
                  <a:pt x="796299" y="1321518"/>
                  <a:pt x="634702" y="1333949"/>
                </a:cubicBezTo>
                <a:cubicBezTo>
                  <a:pt x="638288" y="1355464"/>
                  <a:pt x="637800" y="1378072"/>
                  <a:pt x="645459" y="1398495"/>
                </a:cubicBezTo>
                <a:cubicBezTo>
                  <a:pt x="649020" y="1407992"/>
                  <a:pt x="661757" y="1411313"/>
                  <a:pt x="666975" y="1420010"/>
                </a:cubicBezTo>
                <a:cubicBezTo>
                  <a:pt x="672809" y="1429734"/>
                  <a:pt x="672661" y="1442141"/>
                  <a:pt x="677732" y="1452283"/>
                </a:cubicBezTo>
                <a:cubicBezTo>
                  <a:pt x="699807" y="1496434"/>
                  <a:pt x="694079" y="1472716"/>
                  <a:pt x="720763" y="1506071"/>
                </a:cubicBezTo>
                <a:cubicBezTo>
                  <a:pt x="728840" y="1516167"/>
                  <a:pt x="735106" y="1527586"/>
                  <a:pt x="742278" y="1538344"/>
                </a:cubicBezTo>
                <a:cubicBezTo>
                  <a:pt x="745864" y="1556273"/>
                  <a:pt x="753036" y="1573848"/>
                  <a:pt x="753036" y="1592132"/>
                </a:cubicBezTo>
                <a:cubicBezTo>
                  <a:pt x="753036" y="1606917"/>
                  <a:pt x="750872" y="1623132"/>
                  <a:pt x="742278" y="1635163"/>
                </a:cubicBezTo>
                <a:cubicBezTo>
                  <a:pt x="731857" y="1649753"/>
                  <a:pt x="714920" y="1658729"/>
                  <a:pt x="699247" y="1667436"/>
                </a:cubicBezTo>
                <a:cubicBezTo>
                  <a:pt x="679955" y="1678154"/>
                  <a:pt x="637339" y="1691658"/>
                  <a:pt x="613186" y="1699709"/>
                </a:cubicBezTo>
                <a:cubicBezTo>
                  <a:pt x="592918" y="1719977"/>
                  <a:pt x="575600" y="1741515"/>
                  <a:pt x="548640" y="1753497"/>
                </a:cubicBezTo>
                <a:cubicBezTo>
                  <a:pt x="527916" y="1762708"/>
                  <a:pt x="484095" y="1775012"/>
                  <a:pt x="484095" y="1775012"/>
                </a:cubicBezTo>
                <a:cubicBezTo>
                  <a:pt x="476923" y="1782184"/>
                  <a:pt x="467797" y="1787831"/>
                  <a:pt x="462579" y="1796528"/>
                </a:cubicBezTo>
                <a:cubicBezTo>
                  <a:pt x="420683" y="1866354"/>
                  <a:pt x="484824" y="1795798"/>
                  <a:pt x="430306" y="1850316"/>
                </a:cubicBezTo>
                <a:cubicBezTo>
                  <a:pt x="441064" y="1853902"/>
                  <a:pt x="452855" y="1855239"/>
                  <a:pt x="462579" y="1861073"/>
                </a:cubicBezTo>
                <a:cubicBezTo>
                  <a:pt x="495419" y="1880777"/>
                  <a:pt x="477192" y="1883957"/>
                  <a:pt x="494852" y="1914862"/>
                </a:cubicBezTo>
                <a:cubicBezTo>
                  <a:pt x="503747" y="1930429"/>
                  <a:pt x="516367" y="1943549"/>
                  <a:pt x="527125" y="1957892"/>
                </a:cubicBezTo>
                <a:cubicBezTo>
                  <a:pt x="530711" y="1975821"/>
                  <a:pt x="533072" y="1994040"/>
                  <a:pt x="537883" y="2011680"/>
                </a:cubicBezTo>
                <a:cubicBezTo>
                  <a:pt x="543850" y="2033560"/>
                  <a:pt x="559398" y="2076226"/>
                  <a:pt x="559398" y="2076226"/>
                </a:cubicBezTo>
                <a:cubicBezTo>
                  <a:pt x="555812" y="2094156"/>
                  <a:pt x="558783" y="2114801"/>
                  <a:pt x="548640" y="2130015"/>
                </a:cubicBezTo>
                <a:cubicBezTo>
                  <a:pt x="542350" y="2139450"/>
                  <a:pt x="527707" y="2140772"/>
                  <a:pt x="516367" y="2140772"/>
                </a:cubicBezTo>
                <a:cubicBezTo>
                  <a:pt x="483896" y="2140772"/>
                  <a:pt x="451822" y="2133601"/>
                  <a:pt x="419549" y="2130015"/>
                </a:cubicBezTo>
                <a:lnTo>
                  <a:pt x="355003" y="2108499"/>
                </a:lnTo>
                <a:lnTo>
                  <a:pt x="322730" y="2097742"/>
                </a:lnTo>
                <a:lnTo>
                  <a:pt x="258184" y="2054711"/>
                </a:lnTo>
                <a:cubicBezTo>
                  <a:pt x="247426" y="2047539"/>
                  <a:pt x="235053" y="2042338"/>
                  <a:pt x="225911" y="2033196"/>
                </a:cubicBezTo>
                <a:cubicBezTo>
                  <a:pt x="196378" y="2003662"/>
                  <a:pt x="214018" y="2014887"/>
                  <a:pt x="172123" y="2000923"/>
                </a:cubicBezTo>
                <a:cubicBezTo>
                  <a:pt x="119950" y="1948750"/>
                  <a:pt x="145970" y="1969144"/>
                  <a:pt x="96819" y="1936377"/>
                </a:cubicBezTo>
                <a:cubicBezTo>
                  <a:pt x="92289" y="1929582"/>
                  <a:pt x="58979" y="1885749"/>
                  <a:pt x="64546" y="1871831"/>
                </a:cubicBezTo>
                <a:cubicBezTo>
                  <a:pt x="69348" y="1859827"/>
                  <a:pt x="86723" y="1858393"/>
                  <a:pt x="96819" y="1850316"/>
                </a:cubicBezTo>
                <a:cubicBezTo>
                  <a:pt x="104739" y="1843980"/>
                  <a:pt x="110415" y="1835136"/>
                  <a:pt x="118335" y="1828800"/>
                </a:cubicBezTo>
                <a:cubicBezTo>
                  <a:pt x="128431" y="1820723"/>
                  <a:pt x="140877" y="1815799"/>
                  <a:pt x="150607" y="1807285"/>
                </a:cubicBezTo>
                <a:cubicBezTo>
                  <a:pt x="169689" y="1790588"/>
                  <a:pt x="183298" y="1767562"/>
                  <a:pt x="204396" y="1753497"/>
                </a:cubicBezTo>
                <a:lnTo>
                  <a:pt x="268942" y="1710466"/>
                </a:lnTo>
                <a:lnTo>
                  <a:pt x="301215" y="1688951"/>
                </a:lnTo>
                <a:cubicBezTo>
                  <a:pt x="362871" y="1596465"/>
                  <a:pt x="280775" y="1705302"/>
                  <a:pt x="355003" y="1645920"/>
                </a:cubicBezTo>
                <a:cubicBezTo>
                  <a:pt x="424517" y="1590310"/>
                  <a:pt x="327671" y="1629931"/>
                  <a:pt x="408791" y="1602890"/>
                </a:cubicBezTo>
                <a:cubicBezTo>
                  <a:pt x="405205" y="1592132"/>
                  <a:pt x="404995" y="1579568"/>
                  <a:pt x="398033" y="1570617"/>
                </a:cubicBezTo>
                <a:cubicBezTo>
                  <a:pt x="379352" y="1546599"/>
                  <a:pt x="333487" y="1506071"/>
                  <a:pt x="333487" y="1506071"/>
                </a:cubicBezTo>
                <a:cubicBezTo>
                  <a:pt x="329901" y="1491727"/>
                  <a:pt x="326792" y="1477256"/>
                  <a:pt x="322730" y="1463040"/>
                </a:cubicBezTo>
                <a:cubicBezTo>
                  <a:pt x="319615" y="1452137"/>
                  <a:pt x="314432" y="1441837"/>
                  <a:pt x="311972" y="1430768"/>
                </a:cubicBezTo>
                <a:cubicBezTo>
                  <a:pt x="307240" y="1409475"/>
                  <a:pt x="305947" y="1387515"/>
                  <a:pt x="301215" y="1366222"/>
                </a:cubicBezTo>
                <a:cubicBezTo>
                  <a:pt x="298755" y="1355152"/>
                  <a:pt x="293572" y="1344852"/>
                  <a:pt x="290457" y="1333949"/>
                </a:cubicBezTo>
                <a:cubicBezTo>
                  <a:pt x="286395" y="1319733"/>
                  <a:pt x="283285" y="1305262"/>
                  <a:pt x="279699" y="1290918"/>
                </a:cubicBezTo>
                <a:cubicBezTo>
                  <a:pt x="283285" y="1201271"/>
                  <a:pt x="284065" y="1111468"/>
                  <a:pt x="290457" y="1021977"/>
                </a:cubicBezTo>
                <a:cubicBezTo>
                  <a:pt x="291265" y="1010666"/>
                  <a:pt x="298100" y="1000607"/>
                  <a:pt x="301215" y="989704"/>
                </a:cubicBezTo>
                <a:cubicBezTo>
                  <a:pt x="305277" y="975488"/>
                  <a:pt x="306148" y="960263"/>
                  <a:pt x="311972" y="946673"/>
                </a:cubicBezTo>
                <a:cubicBezTo>
                  <a:pt x="317065" y="934789"/>
                  <a:pt x="326315" y="925158"/>
                  <a:pt x="333487" y="914400"/>
                </a:cubicBezTo>
                <a:cubicBezTo>
                  <a:pt x="355877" y="824846"/>
                  <a:pt x="328615" y="913388"/>
                  <a:pt x="365760" y="839097"/>
                </a:cubicBezTo>
                <a:cubicBezTo>
                  <a:pt x="370831" y="828955"/>
                  <a:pt x="371447" y="816966"/>
                  <a:pt x="376518" y="806824"/>
                </a:cubicBezTo>
                <a:cubicBezTo>
                  <a:pt x="382300" y="795260"/>
                  <a:pt x="391618" y="785777"/>
                  <a:pt x="398033" y="774551"/>
                </a:cubicBezTo>
                <a:cubicBezTo>
                  <a:pt x="405989" y="760627"/>
                  <a:pt x="411592" y="745444"/>
                  <a:pt x="419549" y="731520"/>
                </a:cubicBezTo>
                <a:cubicBezTo>
                  <a:pt x="437642" y="699857"/>
                  <a:pt x="439020" y="701292"/>
                  <a:pt x="462579" y="677732"/>
                </a:cubicBezTo>
                <a:cubicBezTo>
                  <a:pt x="466165" y="666974"/>
                  <a:pt x="468266" y="655601"/>
                  <a:pt x="473337" y="645459"/>
                </a:cubicBezTo>
                <a:cubicBezTo>
                  <a:pt x="479119" y="633895"/>
                  <a:pt x="537882" y="602429"/>
                  <a:pt x="516367" y="591671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orme libre 20"/>
          <p:cNvSpPr/>
          <p:nvPr/>
        </p:nvSpPr>
        <p:spPr>
          <a:xfrm>
            <a:off x="7304442" y="2967077"/>
            <a:ext cx="473337" cy="400977"/>
          </a:xfrm>
          <a:custGeom>
            <a:avLst/>
            <a:gdLst>
              <a:gd name="connsiteX0" fmla="*/ 225911 w 473337"/>
              <a:gd name="connsiteY0" fmla="*/ 400977 h 400977"/>
              <a:gd name="connsiteX1" fmla="*/ 107577 w 473337"/>
              <a:gd name="connsiteY1" fmla="*/ 379462 h 400977"/>
              <a:gd name="connsiteX2" fmla="*/ 75304 w 473337"/>
              <a:gd name="connsiteY2" fmla="*/ 347189 h 400977"/>
              <a:gd name="connsiteX3" fmla="*/ 43031 w 473337"/>
              <a:gd name="connsiteY3" fmla="*/ 325674 h 400977"/>
              <a:gd name="connsiteX4" fmla="*/ 21516 w 473337"/>
              <a:gd name="connsiteY4" fmla="*/ 282643 h 400977"/>
              <a:gd name="connsiteX5" fmla="*/ 0 w 473337"/>
              <a:gd name="connsiteY5" fmla="*/ 218097 h 400977"/>
              <a:gd name="connsiteX6" fmla="*/ 10758 w 473337"/>
              <a:gd name="connsiteY6" fmla="*/ 121278 h 400977"/>
              <a:gd name="connsiteX7" fmla="*/ 53789 w 473337"/>
              <a:gd name="connsiteY7" fmla="*/ 67490 h 400977"/>
              <a:gd name="connsiteX8" fmla="*/ 86062 w 473337"/>
              <a:gd name="connsiteY8" fmla="*/ 56732 h 400977"/>
              <a:gd name="connsiteX9" fmla="*/ 150607 w 473337"/>
              <a:gd name="connsiteY9" fmla="*/ 24460 h 400977"/>
              <a:gd name="connsiteX10" fmla="*/ 172123 w 473337"/>
              <a:gd name="connsiteY10" fmla="*/ 2944 h 400977"/>
              <a:gd name="connsiteX11" fmla="*/ 365760 w 473337"/>
              <a:gd name="connsiteY11" fmla="*/ 24460 h 400977"/>
              <a:gd name="connsiteX12" fmla="*/ 376518 w 473337"/>
              <a:gd name="connsiteY12" fmla="*/ 56732 h 400977"/>
              <a:gd name="connsiteX13" fmla="*/ 419549 w 473337"/>
              <a:gd name="connsiteY13" fmla="*/ 99763 h 400977"/>
              <a:gd name="connsiteX14" fmla="*/ 430306 w 473337"/>
              <a:gd name="connsiteY14" fmla="*/ 132036 h 400977"/>
              <a:gd name="connsiteX15" fmla="*/ 473337 w 473337"/>
              <a:gd name="connsiteY15" fmla="*/ 228855 h 400977"/>
              <a:gd name="connsiteX16" fmla="*/ 473337 w 473337"/>
              <a:gd name="connsiteY16" fmla="*/ 336431 h 400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73337" h="400977">
                <a:moveTo>
                  <a:pt x="225911" y="400977"/>
                </a:moveTo>
                <a:cubicBezTo>
                  <a:pt x="222258" y="400520"/>
                  <a:pt x="130540" y="394771"/>
                  <a:pt x="107577" y="379462"/>
                </a:cubicBezTo>
                <a:cubicBezTo>
                  <a:pt x="94919" y="371023"/>
                  <a:pt x="86991" y="356928"/>
                  <a:pt x="75304" y="347189"/>
                </a:cubicBezTo>
                <a:cubicBezTo>
                  <a:pt x="65372" y="338912"/>
                  <a:pt x="53789" y="332846"/>
                  <a:pt x="43031" y="325674"/>
                </a:cubicBezTo>
                <a:cubicBezTo>
                  <a:pt x="35859" y="311330"/>
                  <a:pt x="27472" y="297533"/>
                  <a:pt x="21516" y="282643"/>
                </a:cubicBezTo>
                <a:cubicBezTo>
                  <a:pt x="13093" y="261586"/>
                  <a:pt x="0" y="218097"/>
                  <a:pt x="0" y="218097"/>
                </a:cubicBezTo>
                <a:cubicBezTo>
                  <a:pt x="3586" y="185824"/>
                  <a:pt x="2882" y="152780"/>
                  <a:pt x="10758" y="121278"/>
                </a:cubicBezTo>
                <a:cubicBezTo>
                  <a:pt x="13345" y="110929"/>
                  <a:pt x="42392" y="74328"/>
                  <a:pt x="53789" y="67490"/>
                </a:cubicBezTo>
                <a:cubicBezTo>
                  <a:pt x="63513" y="61656"/>
                  <a:pt x="75920" y="61803"/>
                  <a:pt x="86062" y="56732"/>
                </a:cubicBezTo>
                <a:cubicBezTo>
                  <a:pt x="169470" y="15028"/>
                  <a:pt x="69494" y="51496"/>
                  <a:pt x="150607" y="24460"/>
                </a:cubicBezTo>
                <a:cubicBezTo>
                  <a:pt x="157779" y="17288"/>
                  <a:pt x="161998" y="3540"/>
                  <a:pt x="172123" y="2944"/>
                </a:cubicBezTo>
                <a:cubicBezTo>
                  <a:pt x="289544" y="-3963"/>
                  <a:pt x="293970" y="529"/>
                  <a:pt x="365760" y="24460"/>
                </a:cubicBezTo>
                <a:cubicBezTo>
                  <a:pt x="369346" y="35217"/>
                  <a:pt x="369927" y="47505"/>
                  <a:pt x="376518" y="56732"/>
                </a:cubicBezTo>
                <a:cubicBezTo>
                  <a:pt x="388309" y="73238"/>
                  <a:pt x="419549" y="99763"/>
                  <a:pt x="419549" y="99763"/>
                </a:cubicBezTo>
                <a:cubicBezTo>
                  <a:pt x="423135" y="110521"/>
                  <a:pt x="425235" y="121894"/>
                  <a:pt x="430306" y="132036"/>
                </a:cubicBezTo>
                <a:cubicBezTo>
                  <a:pt x="449806" y="171036"/>
                  <a:pt x="473337" y="173343"/>
                  <a:pt x="473337" y="228855"/>
                </a:cubicBezTo>
                <a:lnTo>
                  <a:pt x="473337" y="336431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4278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 22"/>
          <p:cNvGrpSpPr/>
          <p:nvPr/>
        </p:nvGrpSpPr>
        <p:grpSpPr>
          <a:xfrm>
            <a:off x="915939" y="764704"/>
            <a:ext cx="7410480" cy="5013063"/>
            <a:chOff x="915939" y="1506071"/>
            <a:chExt cx="7410480" cy="5013063"/>
          </a:xfrm>
        </p:grpSpPr>
        <p:sp>
          <p:nvSpPr>
            <p:cNvPr id="3" name="Forme libre 2"/>
            <p:cNvSpPr/>
            <p:nvPr/>
          </p:nvSpPr>
          <p:spPr>
            <a:xfrm>
              <a:off x="915939" y="1506071"/>
              <a:ext cx="7410480" cy="5013063"/>
            </a:xfrm>
            <a:custGeom>
              <a:avLst/>
              <a:gdLst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514828 w 7410480"/>
                <a:gd name="connsiteY65" fmla="*/ 4894729 h 5013063"/>
                <a:gd name="connsiteX66" fmla="*/ 439525 w 7410480"/>
                <a:gd name="connsiteY66" fmla="*/ 4937760 h 5013063"/>
                <a:gd name="connsiteX67" fmla="*/ 288917 w 7410480"/>
                <a:gd name="connsiteY67" fmla="*/ 4959275 h 5013063"/>
                <a:gd name="connsiteX68" fmla="*/ 63007 w 7410480"/>
                <a:gd name="connsiteY68" fmla="*/ 4970033 h 5013063"/>
                <a:gd name="connsiteX69" fmla="*/ 52249 w 7410480"/>
                <a:gd name="connsiteY69" fmla="*/ 4937760 h 5013063"/>
                <a:gd name="connsiteX70" fmla="*/ 41492 w 7410480"/>
                <a:gd name="connsiteY70" fmla="*/ 4883971 h 5013063"/>
                <a:gd name="connsiteX71" fmla="*/ 30734 w 7410480"/>
                <a:gd name="connsiteY71" fmla="*/ 4625788 h 5013063"/>
                <a:gd name="connsiteX72" fmla="*/ 52249 w 7410480"/>
                <a:gd name="connsiteY72" fmla="*/ 4141694 h 5013063"/>
                <a:gd name="connsiteX73" fmla="*/ 63007 w 7410480"/>
                <a:gd name="connsiteY73" fmla="*/ 3786691 h 5013063"/>
                <a:gd name="connsiteX74" fmla="*/ 73765 w 7410480"/>
                <a:gd name="connsiteY74" fmla="*/ 3732903 h 5013063"/>
                <a:gd name="connsiteX75" fmla="*/ 63007 w 7410480"/>
                <a:gd name="connsiteY75" fmla="*/ 3119717 h 5013063"/>
                <a:gd name="connsiteX76" fmla="*/ 41492 w 7410480"/>
                <a:gd name="connsiteY76" fmla="*/ 2710927 h 5013063"/>
                <a:gd name="connsiteX77" fmla="*/ 52249 w 7410480"/>
                <a:gd name="connsiteY77" fmla="*/ 1323190 h 5013063"/>
                <a:gd name="connsiteX78" fmla="*/ 19976 w 7410480"/>
                <a:gd name="connsiteY78" fmla="*/ 1021976 h 5013063"/>
                <a:gd name="connsiteX79" fmla="*/ 19976 w 7410480"/>
                <a:gd name="connsiteY79" fmla="*/ 473336 h 5013063"/>
                <a:gd name="connsiteX80" fmla="*/ 19976 w 7410480"/>
                <a:gd name="connsiteY8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514828 w 7410480"/>
                <a:gd name="connsiteY65" fmla="*/ 4894729 h 5013063"/>
                <a:gd name="connsiteX66" fmla="*/ 536344 w 7410480"/>
                <a:gd name="connsiteY66" fmla="*/ 4980790 h 5013063"/>
                <a:gd name="connsiteX67" fmla="*/ 288917 w 7410480"/>
                <a:gd name="connsiteY67" fmla="*/ 4959275 h 5013063"/>
                <a:gd name="connsiteX68" fmla="*/ 63007 w 7410480"/>
                <a:gd name="connsiteY68" fmla="*/ 4970033 h 5013063"/>
                <a:gd name="connsiteX69" fmla="*/ 52249 w 7410480"/>
                <a:gd name="connsiteY69" fmla="*/ 4937760 h 5013063"/>
                <a:gd name="connsiteX70" fmla="*/ 41492 w 7410480"/>
                <a:gd name="connsiteY70" fmla="*/ 4883971 h 5013063"/>
                <a:gd name="connsiteX71" fmla="*/ 30734 w 7410480"/>
                <a:gd name="connsiteY71" fmla="*/ 4625788 h 5013063"/>
                <a:gd name="connsiteX72" fmla="*/ 52249 w 7410480"/>
                <a:gd name="connsiteY72" fmla="*/ 4141694 h 5013063"/>
                <a:gd name="connsiteX73" fmla="*/ 63007 w 7410480"/>
                <a:gd name="connsiteY73" fmla="*/ 3786691 h 5013063"/>
                <a:gd name="connsiteX74" fmla="*/ 73765 w 7410480"/>
                <a:gd name="connsiteY74" fmla="*/ 3732903 h 5013063"/>
                <a:gd name="connsiteX75" fmla="*/ 63007 w 7410480"/>
                <a:gd name="connsiteY75" fmla="*/ 3119717 h 5013063"/>
                <a:gd name="connsiteX76" fmla="*/ 41492 w 7410480"/>
                <a:gd name="connsiteY76" fmla="*/ 2710927 h 5013063"/>
                <a:gd name="connsiteX77" fmla="*/ 52249 w 7410480"/>
                <a:gd name="connsiteY77" fmla="*/ 1323190 h 5013063"/>
                <a:gd name="connsiteX78" fmla="*/ 19976 w 7410480"/>
                <a:gd name="connsiteY78" fmla="*/ 1021976 h 5013063"/>
                <a:gd name="connsiteX79" fmla="*/ 19976 w 7410480"/>
                <a:gd name="connsiteY79" fmla="*/ 473336 h 5013063"/>
                <a:gd name="connsiteX80" fmla="*/ 19976 w 7410480"/>
                <a:gd name="connsiteY8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697708 w 7410480"/>
                <a:gd name="connsiteY65" fmla="*/ 4991548 h 5013063"/>
                <a:gd name="connsiteX66" fmla="*/ 536344 w 7410480"/>
                <a:gd name="connsiteY66" fmla="*/ 4980790 h 5013063"/>
                <a:gd name="connsiteX67" fmla="*/ 288917 w 7410480"/>
                <a:gd name="connsiteY67" fmla="*/ 4959275 h 5013063"/>
                <a:gd name="connsiteX68" fmla="*/ 63007 w 7410480"/>
                <a:gd name="connsiteY68" fmla="*/ 4970033 h 5013063"/>
                <a:gd name="connsiteX69" fmla="*/ 52249 w 7410480"/>
                <a:gd name="connsiteY69" fmla="*/ 4937760 h 5013063"/>
                <a:gd name="connsiteX70" fmla="*/ 41492 w 7410480"/>
                <a:gd name="connsiteY70" fmla="*/ 4883971 h 5013063"/>
                <a:gd name="connsiteX71" fmla="*/ 30734 w 7410480"/>
                <a:gd name="connsiteY71" fmla="*/ 4625788 h 5013063"/>
                <a:gd name="connsiteX72" fmla="*/ 52249 w 7410480"/>
                <a:gd name="connsiteY72" fmla="*/ 4141694 h 5013063"/>
                <a:gd name="connsiteX73" fmla="*/ 63007 w 7410480"/>
                <a:gd name="connsiteY73" fmla="*/ 3786691 h 5013063"/>
                <a:gd name="connsiteX74" fmla="*/ 73765 w 7410480"/>
                <a:gd name="connsiteY74" fmla="*/ 3732903 h 5013063"/>
                <a:gd name="connsiteX75" fmla="*/ 63007 w 7410480"/>
                <a:gd name="connsiteY75" fmla="*/ 3119717 h 5013063"/>
                <a:gd name="connsiteX76" fmla="*/ 41492 w 7410480"/>
                <a:gd name="connsiteY76" fmla="*/ 2710927 h 5013063"/>
                <a:gd name="connsiteX77" fmla="*/ 52249 w 7410480"/>
                <a:gd name="connsiteY77" fmla="*/ 1323190 h 5013063"/>
                <a:gd name="connsiteX78" fmla="*/ 19976 w 7410480"/>
                <a:gd name="connsiteY78" fmla="*/ 1021976 h 5013063"/>
                <a:gd name="connsiteX79" fmla="*/ 19976 w 7410480"/>
                <a:gd name="connsiteY79" fmla="*/ 473336 h 5013063"/>
                <a:gd name="connsiteX80" fmla="*/ 19976 w 7410480"/>
                <a:gd name="connsiteY8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536344 w 7410480"/>
                <a:gd name="connsiteY65" fmla="*/ 4980790 h 5013063"/>
                <a:gd name="connsiteX66" fmla="*/ 288917 w 7410480"/>
                <a:gd name="connsiteY66" fmla="*/ 4959275 h 5013063"/>
                <a:gd name="connsiteX67" fmla="*/ 63007 w 7410480"/>
                <a:gd name="connsiteY67" fmla="*/ 4970033 h 5013063"/>
                <a:gd name="connsiteX68" fmla="*/ 52249 w 7410480"/>
                <a:gd name="connsiteY68" fmla="*/ 4937760 h 5013063"/>
                <a:gd name="connsiteX69" fmla="*/ 41492 w 7410480"/>
                <a:gd name="connsiteY69" fmla="*/ 4883971 h 5013063"/>
                <a:gd name="connsiteX70" fmla="*/ 30734 w 7410480"/>
                <a:gd name="connsiteY70" fmla="*/ 4625788 h 5013063"/>
                <a:gd name="connsiteX71" fmla="*/ 52249 w 7410480"/>
                <a:gd name="connsiteY71" fmla="*/ 4141694 h 5013063"/>
                <a:gd name="connsiteX72" fmla="*/ 63007 w 7410480"/>
                <a:gd name="connsiteY72" fmla="*/ 3786691 h 5013063"/>
                <a:gd name="connsiteX73" fmla="*/ 73765 w 7410480"/>
                <a:gd name="connsiteY73" fmla="*/ 3732903 h 5013063"/>
                <a:gd name="connsiteX74" fmla="*/ 63007 w 7410480"/>
                <a:gd name="connsiteY74" fmla="*/ 3119717 h 5013063"/>
                <a:gd name="connsiteX75" fmla="*/ 41492 w 7410480"/>
                <a:gd name="connsiteY75" fmla="*/ 2710927 h 5013063"/>
                <a:gd name="connsiteX76" fmla="*/ 52249 w 7410480"/>
                <a:gd name="connsiteY76" fmla="*/ 1323190 h 5013063"/>
                <a:gd name="connsiteX77" fmla="*/ 19976 w 7410480"/>
                <a:gd name="connsiteY77" fmla="*/ 1021976 h 5013063"/>
                <a:gd name="connsiteX78" fmla="*/ 19976 w 7410480"/>
                <a:gd name="connsiteY78" fmla="*/ 473336 h 5013063"/>
                <a:gd name="connsiteX79" fmla="*/ 19976 w 7410480"/>
                <a:gd name="connsiteY79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36344 w 7410480"/>
                <a:gd name="connsiteY64" fmla="*/ 4980790 h 5013063"/>
                <a:gd name="connsiteX65" fmla="*/ 288917 w 7410480"/>
                <a:gd name="connsiteY65" fmla="*/ 4959275 h 5013063"/>
                <a:gd name="connsiteX66" fmla="*/ 63007 w 7410480"/>
                <a:gd name="connsiteY66" fmla="*/ 4970033 h 5013063"/>
                <a:gd name="connsiteX67" fmla="*/ 52249 w 7410480"/>
                <a:gd name="connsiteY67" fmla="*/ 4937760 h 5013063"/>
                <a:gd name="connsiteX68" fmla="*/ 41492 w 7410480"/>
                <a:gd name="connsiteY68" fmla="*/ 4883971 h 5013063"/>
                <a:gd name="connsiteX69" fmla="*/ 30734 w 7410480"/>
                <a:gd name="connsiteY69" fmla="*/ 4625788 h 5013063"/>
                <a:gd name="connsiteX70" fmla="*/ 52249 w 7410480"/>
                <a:gd name="connsiteY70" fmla="*/ 4141694 h 5013063"/>
                <a:gd name="connsiteX71" fmla="*/ 63007 w 7410480"/>
                <a:gd name="connsiteY71" fmla="*/ 3786691 h 5013063"/>
                <a:gd name="connsiteX72" fmla="*/ 73765 w 7410480"/>
                <a:gd name="connsiteY72" fmla="*/ 3732903 h 5013063"/>
                <a:gd name="connsiteX73" fmla="*/ 63007 w 7410480"/>
                <a:gd name="connsiteY73" fmla="*/ 3119717 h 5013063"/>
                <a:gd name="connsiteX74" fmla="*/ 41492 w 7410480"/>
                <a:gd name="connsiteY74" fmla="*/ 2710927 h 5013063"/>
                <a:gd name="connsiteX75" fmla="*/ 52249 w 7410480"/>
                <a:gd name="connsiteY75" fmla="*/ 1323190 h 5013063"/>
                <a:gd name="connsiteX76" fmla="*/ 19976 w 7410480"/>
                <a:gd name="connsiteY76" fmla="*/ 1021976 h 5013063"/>
                <a:gd name="connsiteX77" fmla="*/ 19976 w 7410480"/>
                <a:gd name="connsiteY77" fmla="*/ 473336 h 5013063"/>
                <a:gd name="connsiteX78" fmla="*/ 19976 w 7410480"/>
                <a:gd name="connsiteY78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536344 w 7410480"/>
                <a:gd name="connsiteY63" fmla="*/ 4980790 h 5013063"/>
                <a:gd name="connsiteX64" fmla="*/ 288917 w 7410480"/>
                <a:gd name="connsiteY64" fmla="*/ 4959275 h 5013063"/>
                <a:gd name="connsiteX65" fmla="*/ 63007 w 7410480"/>
                <a:gd name="connsiteY65" fmla="*/ 4970033 h 5013063"/>
                <a:gd name="connsiteX66" fmla="*/ 52249 w 7410480"/>
                <a:gd name="connsiteY66" fmla="*/ 4937760 h 5013063"/>
                <a:gd name="connsiteX67" fmla="*/ 41492 w 7410480"/>
                <a:gd name="connsiteY67" fmla="*/ 4883971 h 5013063"/>
                <a:gd name="connsiteX68" fmla="*/ 30734 w 7410480"/>
                <a:gd name="connsiteY68" fmla="*/ 4625788 h 5013063"/>
                <a:gd name="connsiteX69" fmla="*/ 52249 w 7410480"/>
                <a:gd name="connsiteY69" fmla="*/ 4141694 h 5013063"/>
                <a:gd name="connsiteX70" fmla="*/ 63007 w 7410480"/>
                <a:gd name="connsiteY70" fmla="*/ 3786691 h 5013063"/>
                <a:gd name="connsiteX71" fmla="*/ 73765 w 7410480"/>
                <a:gd name="connsiteY71" fmla="*/ 3732903 h 5013063"/>
                <a:gd name="connsiteX72" fmla="*/ 63007 w 7410480"/>
                <a:gd name="connsiteY72" fmla="*/ 3119717 h 5013063"/>
                <a:gd name="connsiteX73" fmla="*/ 41492 w 7410480"/>
                <a:gd name="connsiteY73" fmla="*/ 2710927 h 5013063"/>
                <a:gd name="connsiteX74" fmla="*/ 52249 w 7410480"/>
                <a:gd name="connsiteY74" fmla="*/ 1323190 h 5013063"/>
                <a:gd name="connsiteX75" fmla="*/ 19976 w 7410480"/>
                <a:gd name="connsiteY75" fmla="*/ 1021976 h 5013063"/>
                <a:gd name="connsiteX76" fmla="*/ 19976 w 7410480"/>
                <a:gd name="connsiteY76" fmla="*/ 473336 h 5013063"/>
                <a:gd name="connsiteX77" fmla="*/ 19976 w 7410480"/>
                <a:gd name="connsiteY77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536344 w 7410480"/>
                <a:gd name="connsiteY62" fmla="*/ 4980790 h 5013063"/>
                <a:gd name="connsiteX63" fmla="*/ 288917 w 7410480"/>
                <a:gd name="connsiteY63" fmla="*/ 4959275 h 5013063"/>
                <a:gd name="connsiteX64" fmla="*/ 63007 w 7410480"/>
                <a:gd name="connsiteY64" fmla="*/ 4970033 h 5013063"/>
                <a:gd name="connsiteX65" fmla="*/ 52249 w 7410480"/>
                <a:gd name="connsiteY65" fmla="*/ 4937760 h 5013063"/>
                <a:gd name="connsiteX66" fmla="*/ 41492 w 7410480"/>
                <a:gd name="connsiteY66" fmla="*/ 4883971 h 5013063"/>
                <a:gd name="connsiteX67" fmla="*/ 30734 w 7410480"/>
                <a:gd name="connsiteY67" fmla="*/ 4625788 h 5013063"/>
                <a:gd name="connsiteX68" fmla="*/ 52249 w 7410480"/>
                <a:gd name="connsiteY68" fmla="*/ 4141694 h 5013063"/>
                <a:gd name="connsiteX69" fmla="*/ 63007 w 7410480"/>
                <a:gd name="connsiteY69" fmla="*/ 3786691 h 5013063"/>
                <a:gd name="connsiteX70" fmla="*/ 73765 w 7410480"/>
                <a:gd name="connsiteY70" fmla="*/ 3732903 h 5013063"/>
                <a:gd name="connsiteX71" fmla="*/ 63007 w 7410480"/>
                <a:gd name="connsiteY71" fmla="*/ 3119717 h 5013063"/>
                <a:gd name="connsiteX72" fmla="*/ 41492 w 7410480"/>
                <a:gd name="connsiteY72" fmla="*/ 2710927 h 5013063"/>
                <a:gd name="connsiteX73" fmla="*/ 52249 w 7410480"/>
                <a:gd name="connsiteY73" fmla="*/ 1323190 h 5013063"/>
                <a:gd name="connsiteX74" fmla="*/ 19976 w 7410480"/>
                <a:gd name="connsiteY74" fmla="*/ 1021976 h 5013063"/>
                <a:gd name="connsiteX75" fmla="*/ 19976 w 7410480"/>
                <a:gd name="connsiteY75" fmla="*/ 473336 h 5013063"/>
                <a:gd name="connsiteX76" fmla="*/ 19976 w 7410480"/>
                <a:gd name="connsiteY76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30150 w 7410480"/>
                <a:gd name="connsiteY48" fmla="*/ 4948517 h 5013063"/>
                <a:gd name="connsiteX49" fmla="*/ 3365605 w 7410480"/>
                <a:gd name="connsiteY49" fmla="*/ 4970033 h 5013063"/>
                <a:gd name="connsiteX50" fmla="*/ 3333332 w 7410480"/>
                <a:gd name="connsiteY50" fmla="*/ 4980790 h 5013063"/>
                <a:gd name="connsiteX51" fmla="*/ 2827722 w 7410480"/>
                <a:gd name="connsiteY51" fmla="*/ 5002305 h 5013063"/>
                <a:gd name="connsiteX52" fmla="*/ 2763176 w 7410480"/>
                <a:gd name="connsiteY52" fmla="*/ 5013063 h 5013063"/>
                <a:gd name="connsiteX53" fmla="*/ 2397416 w 7410480"/>
                <a:gd name="connsiteY53" fmla="*/ 5002305 h 5013063"/>
                <a:gd name="connsiteX54" fmla="*/ 2300597 w 7410480"/>
                <a:gd name="connsiteY54" fmla="*/ 4980790 h 5013063"/>
                <a:gd name="connsiteX55" fmla="*/ 2171506 w 7410480"/>
                <a:gd name="connsiteY55" fmla="*/ 4937760 h 5013063"/>
                <a:gd name="connsiteX56" fmla="*/ 1924080 w 7410480"/>
                <a:gd name="connsiteY56" fmla="*/ 4948517 h 5013063"/>
                <a:gd name="connsiteX57" fmla="*/ 1870292 w 7410480"/>
                <a:gd name="connsiteY57" fmla="*/ 4959275 h 5013063"/>
                <a:gd name="connsiteX58" fmla="*/ 1676654 w 7410480"/>
                <a:gd name="connsiteY58" fmla="*/ 4980790 h 5013063"/>
                <a:gd name="connsiteX59" fmla="*/ 1203317 w 7410480"/>
                <a:gd name="connsiteY59" fmla="*/ 4959275 h 5013063"/>
                <a:gd name="connsiteX60" fmla="*/ 1117256 w 7410480"/>
                <a:gd name="connsiteY60" fmla="*/ 4948517 h 5013063"/>
                <a:gd name="connsiteX61" fmla="*/ 536344 w 7410480"/>
                <a:gd name="connsiteY61" fmla="*/ 4980790 h 5013063"/>
                <a:gd name="connsiteX62" fmla="*/ 288917 w 7410480"/>
                <a:gd name="connsiteY62" fmla="*/ 4959275 h 5013063"/>
                <a:gd name="connsiteX63" fmla="*/ 63007 w 7410480"/>
                <a:gd name="connsiteY63" fmla="*/ 4970033 h 5013063"/>
                <a:gd name="connsiteX64" fmla="*/ 52249 w 7410480"/>
                <a:gd name="connsiteY64" fmla="*/ 4937760 h 5013063"/>
                <a:gd name="connsiteX65" fmla="*/ 41492 w 7410480"/>
                <a:gd name="connsiteY65" fmla="*/ 4883971 h 5013063"/>
                <a:gd name="connsiteX66" fmla="*/ 30734 w 7410480"/>
                <a:gd name="connsiteY66" fmla="*/ 4625788 h 5013063"/>
                <a:gd name="connsiteX67" fmla="*/ 52249 w 7410480"/>
                <a:gd name="connsiteY67" fmla="*/ 4141694 h 5013063"/>
                <a:gd name="connsiteX68" fmla="*/ 63007 w 7410480"/>
                <a:gd name="connsiteY68" fmla="*/ 3786691 h 5013063"/>
                <a:gd name="connsiteX69" fmla="*/ 73765 w 7410480"/>
                <a:gd name="connsiteY69" fmla="*/ 3732903 h 5013063"/>
                <a:gd name="connsiteX70" fmla="*/ 63007 w 7410480"/>
                <a:gd name="connsiteY70" fmla="*/ 3119717 h 5013063"/>
                <a:gd name="connsiteX71" fmla="*/ 41492 w 7410480"/>
                <a:gd name="connsiteY71" fmla="*/ 2710927 h 5013063"/>
                <a:gd name="connsiteX72" fmla="*/ 52249 w 7410480"/>
                <a:gd name="connsiteY72" fmla="*/ 1323190 h 5013063"/>
                <a:gd name="connsiteX73" fmla="*/ 19976 w 7410480"/>
                <a:gd name="connsiteY73" fmla="*/ 1021976 h 5013063"/>
                <a:gd name="connsiteX74" fmla="*/ 19976 w 7410480"/>
                <a:gd name="connsiteY74" fmla="*/ 473336 h 5013063"/>
                <a:gd name="connsiteX75" fmla="*/ 19976 w 7410480"/>
                <a:gd name="connsiteY75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430150 w 7410480"/>
                <a:gd name="connsiteY47" fmla="*/ 4948517 h 5013063"/>
                <a:gd name="connsiteX48" fmla="*/ 3365605 w 7410480"/>
                <a:gd name="connsiteY48" fmla="*/ 4970033 h 5013063"/>
                <a:gd name="connsiteX49" fmla="*/ 3333332 w 7410480"/>
                <a:gd name="connsiteY49" fmla="*/ 4980790 h 5013063"/>
                <a:gd name="connsiteX50" fmla="*/ 2827722 w 7410480"/>
                <a:gd name="connsiteY50" fmla="*/ 5002305 h 5013063"/>
                <a:gd name="connsiteX51" fmla="*/ 2763176 w 7410480"/>
                <a:gd name="connsiteY51" fmla="*/ 5013063 h 5013063"/>
                <a:gd name="connsiteX52" fmla="*/ 2397416 w 7410480"/>
                <a:gd name="connsiteY52" fmla="*/ 5002305 h 5013063"/>
                <a:gd name="connsiteX53" fmla="*/ 2300597 w 7410480"/>
                <a:gd name="connsiteY53" fmla="*/ 4980790 h 5013063"/>
                <a:gd name="connsiteX54" fmla="*/ 2171506 w 7410480"/>
                <a:gd name="connsiteY54" fmla="*/ 4937760 h 5013063"/>
                <a:gd name="connsiteX55" fmla="*/ 1924080 w 7410480"/>
                <a:gd name="connsiteY55" fmla="*/ 4948517 h 5013063"/>
                <a:gd name="connsiteX56" fmla="*/ 1870292 w 7410480"/>
                <a:gd name="connsiteY56" fmla="*/ 4959275 h 5013063"/>
                <a:gd name="connsiteX57" fmla="*/ 1676654 w 7410480"/>
                <a:gd name="connsiteY57" fmla="*/ 4980790 h 5013063"/>
                <a:gd name="connsiteX58" fmla="*/ 1203317 w 7410480"/>
                <a:gd name="connsiteY58" fmla="*/ 4959275 h 5013063"/>
                <a:gd name="connsiteX59" fmla="*/ 1117256 w 7410480"/>
                <a:gd name="connsiteY59" fmla="*/ 4948517 h 5013063"/>
                <a:gd name="connsiteX60" fmla="*/ 536344 w 7410480"/>
                <a:gd name="connsiteY60" fmla="*/ 4980790 h 5013063"/>
                <a:gd name="connsiteX61" fmla="*/ 288917 w 7410480"/>
                <a:gd name="connsiteY61" fmla="*/ 4959275 h 5013063"/>
                <a:gd name="connsiteX62" fmla="*/ 63007 w 7410480"/>
                <a:gd name="connsiteY62" fmla="*/ 4970033 h 5013063"/>
                <a:gd name="connsiteX63" fmla="*/ 52249 w 7410480"/>
                <a:gd name="connsiteY63" fmla="*/ 4937760 h 5013063"/>
                <a:gd name="connsiteX64" fmla="*/ 41492 w 7410480"/>
                <a:gd name="connsiteY64" fmla="*/ 4883971 h 5013063"/>
                <a:gd name="connsiteX65" fmla="*/ 30734 w 7410480"/>
                <a:gd name="connsiteY65" fmla="*/ 4625788 h 5013063"/>
                <a:gd name="connsiteX66" fmla="*/ 52249 w 7410480"/>
                <a:gd name="connsiteY66" fmla="*/ 4141694 h 5013063"/>
                <a:gd name="connsiteX67" fmla="*/ 63007 w 7410480"/>
                <a:gd name="connsiteY67" fmla="*/ 3786691 h 5013063"/>
                <a:gd name="connsiteX68" fmla="*/ 73765 w 7410480"/>
                <a:gd name="connsiteY68" fmla="*/ 3732903 h 5013063"/>
                <a:gd name="connsiteX69" fmla="*/ 63007 w 7410480"/>
                <a:gd name="connsiteY69" fmla="*/ 3119717 h 5013063"/>
                <a:gd name="connsiteX70" fmla="*/ 41492 w 7410480"/>
                <a:gd name="connsiteY70" fmla="*/ 2710927 h 5013063"/>
                <a:gd name="connsiteX71" fmla="*/ 52249 w 7410480"/>
                <a:gd name="connsiteY71" fmla="*/ 1323190 h 5013063"/>
                <a:gd name="connsiteX72" fmla="*/ 19976 w 7410480"/>
                <a:gd name="connsiteY72" fmla="*/ 1021976 h 5013063"/>
                <a:gd name="connsiteX73" fmla="*/ 19976 w 7410480"/>
                <a:gd name="connsiteY73" fmla="*/ 473336 h 5013063"/>
                <a:gd name="connsiteX74" fmla="*/ 19976 w 7410480"/>
                <a:gd name="connsiteY74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291685 w 7410480"/>
                <a:gd name="connsiteY36" fmla="*/ 4970033 h 5013063"/>
                <a:gd name="connsiteX37" fmla="*/ 6205623 w 7410480"/>
                <a:gd name="connsiteY37" fmla="*/ 4991548 h 5013063"/>
                <a:gd name="connsiteX38" fmla="*/ 5796833 w 7410480"/>
                <a:gd name="connsiteY38" fmla="*/ 4980790 h 5013063"/>
                <a:gd name="connsiteX39" fmla="*/ 5743045 w 7410480"/>
                <a:gd name="connsiteY39" fmla="*/ 5002305 h 5013063"/>
                <a:gd name="connsiteX40" fmla="*/ 5700014 w 7410480"/>
                <a:gd name="connsiteY40" fmla="*/ 5013063 h 5013063"/>
                <a:gd name="connsiteX41" fmla="*/ 5119101 w 7410480"/>
                <a:gd name="connsiteY41" fmla="*/ 4991548 h 5013063"/>
                <a:gd name="connsiteX42" fmla="*/ 4860917 w 7410480"/>
                <a:gd name="connsiteY42" fmla="*/ 4980790 h 5013063"/>
                <a:gd name="connsiteX43" fmla="*/ 3817426 w 7410480"/>
                <a:gd name="connsiteY43" fmla="*/ 4970033 h 5013063"/>
                <a:gd name="connsiteX44" fmla="*/ 3720607 w 7410480"/>
                <a:gd name="connsiteY44" fmla="*/ 4959275 h 5013063"/>
                <a:gd name="connsiteX45" fmla="*/ 3656061 w 7410480"/>
                <a:gd name="connsiteY45" fmla="*/ 4937760 h 5013063"/>
                <a:gd name="connsiteX46" fmla="*/ 3430150 w 7410480"/>
                <a:gd name="connsiteY46" fmla="*/ 4948517 h 5013063"/>
                <a:gd name="connsiteX47" fmla="*/ 3365605 w 7410480"/>
                <a:gd name="connsiteY47" fmla="*/ 4970033 h 5013063"/>
                <a:gd name="connsiteX48" fmla="*/ 3333332 w 7410480"/>
                <a:gd name="connsiteY48" fmla="*/ 4980790 h 5013063"/>
                <a:gd name="connsiteX49" fmla="*/ 2827722 w 7410480"/>
                <a:gd name="connsiteY49" fmla="*/ 5002305 h 5013063"/>
                <a:gd name="connsiteX50" fmla="*/ 2763176 w 7410480"/>
                <a:gd name="connsiteY50" fmla="*/ 5013063 h 5013063"/>
                <a:gd name="connsiteX51" fmla="*/ 2397416 w 7410480"/>
                <a:gd name="connsiteY51" fmla="*/ 5002305 h 5013063"/>
                <a:gd name="connsiteX52" fmla="*/ 2300597 w 7410480"/>
                <a:gd name="connsiteY52" fmla="*/ 4980790 h 5013063"/>
                <a:gd name="connsiteX53" fmla="*/ 2171506 w 7410480"/>
                <a:gd name="connsiteY53" fmla="*/ 4937760 h 5013063"/>
                <a:gd name="connsiteX54" fmla="*/ 1924080 w 7410480"/>
                <a:gd name="connsiteY54" fmla="*/ 4948517 h 5013063"/>
                <a:gd name="connsiteX55" fmla="*/ 1870292 w 7410480"/>
                <a:gd name="connsiteY55" fmla="*/ 4959275 h 5013063"/>
                <a:gd name="connsiteX56" fmla="*/ 1676654 w 7410480"/>
                <a:gd name="connsiteY56" fmla="*/ 4980790 h 5013063"/>
                <a:gd name="connsiteX57" fmla="*/ 1203317 w 7410480"/>
                <a:gd name="connsiteY57" fmla="*/ 4959275 h 5013063"/>
                <a:gd name="connsiteX58" fmla="*/ 1117256 w 7410480"/>
                <a:gd name="connsiteY58" fmla="*/ 4948517 h 5013063"/>
                <a:gd name="connsiteX59" fmla="*/ 536344 w 7410480"/>
                <a:gd name="connsiteY59" fmla="*/ 4980790 h 5013063"/>
                <a:gd name="connsiteX60" fmla="*/ 288917 w 7410480"/>
                <a:gd name="connsiteY60" fmla="*/ 4959275 h 5013063"/>
                <a:gd name="connsiteX61" fmla="*/ 63007 w 7410480"/>
                <a:gd name="connsiteY61" fmla="*/ 4970033 h 5013063"/>
                <a:gd name="connsiteX62" fmla="*/ 52249 w 7410480"/>
                <a:gd name="connsiteY62" fmla="*/ 4937760 h 5013063"/>
                <a:gd name="connsiteX63" fmla="*/ 41492 w 7410480"/>
                <a:gd name="connsiteY63" fmla="*/ 4883971 h 5013063"/>
                <a:gd name="connsiteX64" fmla="*/ 30734 w 7410480"/>
                <a:gd name="connsiteY64" fmla="*/ 4625788 h 5013063"/>
                <a:gd name="connsiteX65" fmla="*/ 52249 w 7410480"/>
                <a:gd name="connsiteY65" fmla="*/ 4141694 h 5013063"/>
                <a:gd name="connsiteX66" fmla="*/ 63007 w 7410480"/>
                <a:gd name="connsiteY66" fmla="*/ 3786691 h 5013063"/>
                <a:gd name="connsiteX67" fmla="*/ 73765 w 7410480"/>
                <a:gd name="connsiteY67" fmla="*/ 3732903 h 5013063"/>
                <a:gd name="connsiteX68" fmla="*/ 63007 w 7410480"/>
                <a:gd name="connsiteY68" fmla="*/ 3119717 h 5013063"/>
                <a:gd name="connsiteX69" fmla="*/ 41492 w 7410480"/>
                <a:gd name="connsiteY69" fmla="*/ 2710927 h 5013063"/>
                <a:gd name="connsiteX70" fmla="*/ 52249 w 7410480"/>
                <a:gd name="connsiteY70" fmla="*/ 1323190 h 5013063"/>
                <a:gd name="connsiteX71" fmla="*/ 19976 w 7410480"/>
                <a:gd name="connsiteY71" fmla="*/ 1021976 h 5013063"/>
                <a:gd name="connsiteX72" fmla="*/ 19976 w 7410480"/>
                <a:gd name="connsiteY72" fmla="*/ 473336 h 5013063"/>
                <a:gd name="connsiteX73" fmla="*/ 19976 w 7410480"/>
                <a:gd name="connsiteY73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291685 w 7410480"/>
                <a:gd name="connsiteY35" fmla="*/ 4970033 h 5013063"/>
                <a:gd name="connsiteX36" fmla="*/ 6205623 w 7410480"/>
                <a:gd name="connsiteY36" fmla="*/ 4991548 h 5013063"/>
                <a:gd name="connsiteX37" fmla="*/ 5796833 w 7410480"/>
                <a:gd name="connsiteY37" fmla="*/ 4980790 h 5013063"/>
                <a:gd name="connsiteX38" fmla="*/ 5743045 w 7410480"/>
                <a:gd name="connsiteY38" fmla="*/ 5002305 h 5013063"/>
                <a:gd name="connsiteX39" fmla="*/ 5700014 w 7410480"/>
                <a:gd name="connsiteY39" fmla="*/ 5013063 h 5013063"/>
                <a:gd name="connsiteX40" fmla="*/ 5119101 w 7410480"/>
                <a:gd name="connsiteY40" fmla="*/ 4991548 h 5013063"/>
                <a:gd name="connsiteX41" fmla="*/ 4860917 w 7410480"/>
                <a:gd name="connsiteY41" fmla="*/ 4980790 h 5013063"/>
                <a:gd name="connsiteX42" fmla="*/ 3817426 w 7410480"/>
                <a:gd name="connsiteY42" fmla="*/ 4970033 h 5013063"/>
                <a:gd name="connsiteX43" fmla="*/ 3720607 w 7410480"/>
                <a:gd name="connsiteY43" fmla="*/ 4959275 h 5013063"/>
                <a:gd name="connsiteX44" fmla="*/ 3656061 w 7410480"/>
                <a:gd name="connsiteY44" fmla="*/ 4937760 h 5013063"/>
                <a:gd name="connsiteX45" fmla="*/ 3430150 w 7410480"/>
                <a:gd name="connsiteY45" fmla="*/ 4948517 h 5013063"/>
                <a:gd name="connsiteX46" fmla="*/ 3365605 w 7410480"/>
                <a:gd name="connsiteY46" fmla="*/ 4970033 h 5013063"/>
                <a:gd name="connsiteX47" fmla="*/ 3333332 w 7410480"/>
                <a:gd name="connsiteY47" fmla="*/ 4980790 h 5013063"/>
                <a:gd name="connsiteX48" fmla="*/ 2827722 w 7410480"/>
                <a:gd name="connsiteY48" fmla="*/ 5002305 h 5013063"/>
                <a:gd name="connsiteX49" fmla="*/ 2763176 w 7410480"/>
                <a:gd name="connsiteY49" fmla="*/ 5013063 h 5013063"/>
                <a:gd name="connsiteX50" fmla="*/ 2397416 w 7410480"/>
                <a:gd name="connsiteY50" fmla="*/ 5002305 h 5013063"/>
                <a:gd name="connsiteX51" fmla="*/ 2300597 w 7410480"/>
                <a:gd name="connsiteY51" fmla="*/ 4980790 h 5013063"/>
                <a:gd name="connsiteX52" fmla="*/ 2171506 w 7410480"/>
                <a:gd name="connsiteY52" fmla="*/ 4937760 h 5013063"/>
                <a:gd name="connsiteX53" fmla="*/ 1924080 w 7410480"/>
                <a:gd name="connsiteY53" fmla="*/ 4948517 h 5013063"/>
                <a:gd name="connsiteX54" fmla="*/ 1870292 w 7410480"/>
                <a:gd name="connsiteY54" fmla="*/ 4959275 h 5013063"/>
                <a:gd name="connsiteX55" fmla="*/ 1676654 w 7410480"/>
                <a:gd name="connsiteY55" fmla="*/ 4980790 h 5013063"/>
                <a:gd name="connsiteX56" fmla="*/ 1203317 w 7410480"/>
                <a:gd name="connsiteY56" fmla="*/ 4959275 h 5013063"/>
                <a:gd name="connsiteX57" fmla="*/ 1117256 w 7410480"/>
                <a:gd name="connsiteY57" fmla="*/ 4948517 h 5013063"/>
                <a:gd name="connsiteX58" fmla="*/ 536344 w 7410480"/>
                <a:gd name="connsiteY58" fmla="*/ 4980790 h 5013063"/>
                <a:gd name="connsiteX59" fmla="*/ 288917 w 7410480"/>
                <a:gd name="connsiteY59" fmla="*/ 4959275 h 5013063"/>
                <a:gd name="connsiteX60" fmla="*/ 63007 w 7410480"/>
                <a:gd name="connsiteY60" fmla="*/ 4970033 h 5013063"/>
                <a:gd name="connsiteX61" fmla="*/ 52249 w 7410480"/>
                <a:gd name="connsiteY61" fmla="*/ 4937760 h 5013063"/>
                <a:gd name="connsiteX62" fmla="*/ 41492 w 7410480"/>
                <a:gd name="connsiteY62" fmla="*/ 4883971 h 5013063"/>
                <a:gd name="connsiteX63" fmla="*/ 30734 w 7410480"/>
                <a:gd name="connsiteY63" fmla="*/ 4625788 h 5013063"/>
                <a:gd name="connsiteX64" fmla="*/ 52249 w 7410480"/>
                <a:gd name="connsiteY64" fmla="*/ 4141694 h 5013063"/>
                <a:gd name="connsiteX65" fmla="*/ 63007 w 7410480"/>
                <a:gd name="connsiteY65" fmla="*/ 3786691 h 5013063"/>
                <a:gd name="connsiteX66" fmla="*/ 73765 w 7410480"/>
                <a:gd name="connsiteY66" fmla="*/ 3732903 h 5013063"/>
                <a:gd name="connsiteX67" fmla="*/ 63007 w 7410480"/>
                <a:gd name="connsiteY67" fmla="*/ 3119717 h 5013063"/>
                <a:gd name="connsiteX68" fmla="*/ 41492 w 7410480"/>
                <a:gd name="connsiteY68" fmla="*/ 2710927 h 5013063"/>
                <a:gd name="connsiteX69" fmla="*/ 52249 w 7410480"/>
                <a:gd name="connsiteY69" fmla="*/ 1323190 h 5013063"/>
                <a:gd name="connsiteX70" fmla="*/ 19976 w 7410480"/>
                <a:gd name="connsiteY70" fmla="*/ 1021976 h 5013063"/>
                <a:gd name="connsiteX71" fmla="*/ 19976 w 7410480"/>
                <a:gd name="connsiteY71" fmla="*/ 473336 h 5013063"/>
                <a:gd name="connsiteX72" fmla="*/ 19976 w 7410480"/>
                <a:gd name="connsiteY72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291685 w 7410480"/>
                <a:gd name="connsiteY34" fmla="*/ 4970033 h 5013063"/>
                <a:gd name="connsiteX35" fmla="*/ 6205623 w 7410480"/>
                <a:gd name="connsiteY35" fmla="*/ 4991548 h 5013063"/>
                <a:gd name="connsiteX36" fmla="*/ 5796833 w 7410480"/>
                <a:gd name="connsiteY36" fmla="*/ 4980790 h 5013063"/>
                <a:gd name="connsiteX37" fmla="*/ 5743045 w 7410480"/>
                <a:gd name="connsiteY37" fmla="*/ 5002305 h 5013063"/>
                <a:gd name="connsiteX38" fmla="*/ 5700014 w 7410480"/>
                <a:gd name="connsiteY38" fmla="*/ 5013063 h 5013063"/>
                <a:gd name="connsiteX39" fmla="*/ 5119101 w 7410480"/>
                <a:gd name="connsiteY39" fmla="*/ 4991548 h 5013063"/>
                <a:gd name="connsiteX40" fmla="*/ 4860917 w 7410480"/>
                <a:gd name="connsiteY40" fmla="*/ 4980790 h 5013063"/>
                <a:gd name="connsiteX41" fmla="*/ 3817426 w 7410480"/>
                <a:gd name="connsiteY41" fmla="*/ 4970033 h 5013063"/>
                <a:gd name="connsiteX42" fmla="*/ 3720607 w 7410480"/>
                <a:gd name="connsiteY42" fmla="*/ 4959275 h 5013063"/>
                <a:gd name="connsiteX43" fmla="*/ 3656061 w 7410480"/>
                <a:gd name="connsiteY43" fmla="*/ 4937760 h 5013063"/>
                <a:gd name="connsiteX44" fmla="*/ 3430150 w 7410480"/>
                <a:gd name="connsiteY44" fmla="*/ 4948517 h 5013063"/>
                <a:gd name="connsiteX45" fmla="*/ 3365605 w 7410480"/>
                <a:gd name="connsiteY45" fmla="*/ 4970033 h 5013063"/>
                <a:gd name="connsiteX46" fmla="*/ 3333332 w 7410480"/>
                <a:gd name="connsiteY46" fmla="*/ 4980790 h 5013063"/>
                <a:gd name="connsiteX47" fmla="*/ 2827722 w 7410480"/>
                <a:gd name="connsiteY47" fmla="*/ 5002305 h 5013063"/>
                <a:gd name="connsiteX48" fmla="*/ 2763176 w 7410480"/>
                <a:gd name="connsiteY48" fmla="*/ 5013063 h 5013063"/>
                <a:gd name="connsiteX49" fmla="*/ 2397416 w 7410480"/>
                <a:gd name="connsiteY49" fmla="*/ 5002305 h 5013063"/>
                <a:gd name="connsiteX50" fmla="*/ 2300597 w 7410480"/>
                <a:gd name="connsiteY50" fmla="*/ 4980790 h 5013063"/>
                <a:gd name="connsiteX51" fmla="*/ 2171506 w 7410480"/>
                <a:gd name="connsiteY51" fmla="*/ 4937760 h 5013063"/>
                <a:gd name="connsiteX52" fmla="*/ 1924080 w 7410480"/>
                <a:gd name="connsiteY52" fmla="*/ 4948517 h 5013063"/>
                <a:gd name="connsiteX53" fmla="*/ 1870292 w 7410480"/>
                <a:gd name="connsiteY53" fmla="*/ 4959275 h 5013063"/>
                <a:gd name="connsiteX54" fmla="*/ 1676654 w 7410480"/>
                <a:gd name="connsiteY54" fmla="*/ 4980790 h 5013063"/>
                <a:gd name="connsiteX55" fmla="*/ 1203317 w 7410480"/>
                <a:gd name="connsiteY55" fmla="*/ 4959275 h 5013063"/>
                <a:gd name="connsiteX56" fmla="*/ 1117256 w 7410480"/>
                <a:gd name="connsiteY56" fmla="*/ 4948517 h 5013063"/>
                <a:gd name="connsiteX57" fmla="*/ 536344 w 7410480"/>
                <a:gd name="connsiteY57" fmla="*/ 4980790 h 5013063"/>
                <a:gd name="connsiteX58" fmla="*/ 288917 w 7410480"/>
                <a:gd name="connsiteY58" fmla="*/ 4959275 h 5013063"/>
                <a:gd name="connsiteX59" fmla="*/ 63007 w 7410480"/>
                <a:gd name="connsiteY59" fmla="*/ 4970033 h 5013063"/>
                <a:gd name="connsiteX60" fmla="*/ 52249 w 7410480"/>
                <a:gd name="connsiteY60" fmla="*/ 4937760 h 5013063"/>
                <a:gd name="connsiteX61" fmla="*/ 41492 w 7410480"/>
                <a:gd name="connsiteY61" fmla="*/ 4883971 h 5013063"/>
                <a:gd name="connsiteX62" fmla="*/ 30734 w 7410480"/>
                <a:gd name="connsiteY62" fmla="*/ 4625788 h 5013063"/>
                <a:gd name="connsiteX63" fmla="*/ 52249 w 7410480"/>
                <a:gd name="connsiteY63" fmla="*/ 4141694 h 5013063"/>
                <a:gd name="connsiteX64" fmla="*/ 63007 w 7410480"/>
                <a:gd name="connsiteY64" fmla="*/ 3786691 h 5013063"/>
                <a:gd name="connsiteX65" fmla="*/ 73765 w 7410480"/>
                <a:gd name="connsiteY65" fmla="*/ 3732903 h 5013063"/>
                <a:gd name="connsiteX66" fmla="*/ 63007 w 7410480"/>
                <a:gd name="connsiteY66" fmla="*/ 3119717 h 5013063"/>
                <a:gd name="connsiteX67" fmla="*/ 41492 w 7410480"/>
                <a:gd name="connsiteY67" fmla="*/ 2710927 h 5013063"/>
                <a:gd name="connsiteX68" fmla="*/ 52249 w 7410480"/>
                <a:gd name="connsiteY68" fmla="*/ 1323190 h 5013063"/>
                <a:gd name="connsiteX69" fmla="*/ 19976 w 7410480"/>
                <a:gd name="connsiteY69" fmla="*/ 1021976 h 5013063"/>
                <a:gd name="connsiteX70" fmla="*/ 19976 w 7410480"/>
                <a:gd name="connsiteY70" fmla="*/ 473336 h 5013063"/>
                <a:gd name="connsiteX71" fmla="*/ 19976 w 7410480"/>
                <a:gd name="connsiteY71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291685 w 7410480"/>
                <a:gd name="connsiteY34" fmla="*/ 4970033 h 5013063"/>
                <a:gd name="connsiteX35" fmla="*/ 6205623 w 7410480"/>
                <a:gd name="connsiteY35" fmla="*/ 4991548 h 5013063"/>
                <a:gd name="connsiteX36" fmla="*/ 5796833 w 7410480"/>
                <a:gd name="connsiteY36" fmla="*/ 4980790 h 5013063"/>
                <a:gd name="connsiteX37" fmla="*/ 5743045 w 7410480"/>
                <a:gd name="connsiteY37" fmla="*/ 5002305 h 5013063"/>
                <a:gd name="connsiteX38" fmla="*/ 5700014 w 7410480"/>
                <a:gd name="connsiteY38" fmla="*/ 5013063 h 5013063"/>
                <a:gd name="connsiteX39" fmla="*/ 5119101 w 7410480"/>
                <a:gd name="connsiteY39" fmla="*/ 4991548 h 5013063"/>
                <a:gd name="connsiteX40" fmla="*/ 4860917 w 7410480"/>
                <a:gd name="connsiteY40" fmla="*/ 4980790 h 5013063"/>
                <a:gd name="connsiteX41" fmla="*/ 3817426 w 7410480"/>
                <a:gd name="connsiteY41" fmla="*/ 4970033 h 5013063"/>
                <a:gd name="connsiteX42" fmla="*/ 3720607 w 7410480"/>
                <a:gd name="connsiteY42" fmla="*/ 4959275 h 5013063"/>
                <a:gd name="connsiteX43" fmla="*/ 3656061 w 7410480"/>
                <a:gd name="connsiteY43" fmla="*/ 4937760 h 5013063"/>
                <a:gd name="connsiteX44" fmla="*/ 3430150 w 7410480"/>
                <a:gd name="connsiteY44" fmla="*/ 4948517 h 5013063"/>
                <a:gd name="connsiteX45" fmla="*/ 3365605 w 7410480"/>
                <a:gd name="connsiteY45" fmla="*/ 4970033 h 5013063"/>
                <a:gd name="connsiteX46" fmla="*/ 3333332 w 7410480"/>
                <a:gd name="connsiteY46" fmla="*/ 4980790 h 5013063"/>
                <a:gd name="connsiteX47" fmla="*/ 2827722 w 7410480"/>
                <a:gd name="connsiteY47" fmla="*/ 5002305 h 5013063"/>
                <a:gd name="connsiteX48" fmla="*/ 2763176 w 7410480"/>
                <a:gd name="connsiteY48" fmla="*/ 5013063 h 5013063"/>
                <a:gd name="connsiteX49" fmla="*/ 2397416 w 7410480"/>
                <a:gd name="connsiteY49" fmla="*/ 5002305 h 5013063"/>
                <a:gd name="connsiteX50" fmla="*/ 2300597 w 7410480"/>
                <a:gd name="connsiteY50" fmla="*/ 4980790 h 5013063"/>
                <a:gd name="connsiteX51" fmla="*/ 2171506 w 7410480"/>
                <a:gd name="connsiteY51" fmla="*/ 4937760 h 5013063"/>
                <a:gd name="connsiteX52" fmla="*/ 1924080 w 7410480"/>
                <a:gd name="connsiteY52" fmla="*/ 4948517 h 5013063"/>
                <a:gd name="connsiteX53" fmla="*/ 1870292 w 7410480"/>
                <a:gd name="connsiteY53" fmla="*/ 4959275 h 5013063"/>
                <a:gd name="connsiteX54" fmla="*/ 1676654 w 7410480"/>
                <a:gd name="connsiteY54" fmla="*/ 4980790 h 5013063"/>
                <a:gd name="connsiteX55" fmla="*/ 1203317 w 7410480"/>
                <a:gd name="connsiteY55" fmla="*/ 4959275 h 5013063"/>
                <a:gd name="connsiteX56" fmla="*/ 536344 w 7410480"/>
                <a:gd name="connsiteY56" fmla="*/ 4980790 h 5013063"/>
                <a:gd name="connsiteX57" fmla="*/ 288917 w 7410480"/>
                <a:gd name="connsiteY57" fmla="*/ 4959275 h 5013063"/>
                <a:gd name="connsiteX58" fmla="*/ 63007 w 7410480"/>
                <a:gd name="connsiteY58" fmla="*/ 4970033 h 5013063"/>
                <a:gd name="connsiteX59" fmla="*/ 52249 w 7410480"/>
                <a:gd name="connsiteY59" fmla="*/ 4937760 h 5013063"/>
                <a:gd name="connsiteX60" fmla="*/ 41492 w 7410480"/>
                <a:gd name="connsiteY60" fmla="*/ 4883971 h 5013063"/>
                <a:gd name="connsiteX61" fmla="*/ 30734 w 7410480"/>
                <a:gd name="connsiteY61" fmla="*/ 4625788 h 5013063"/>
                <a:gd name="connsiteX62" fmla="*/ 52249 w 7410480"/>
                <a:gd name="connsiteY62" fmla="*/ 4141694 h 5013063"/>
                <a:gd name="connsiteX63" fmla="*/ 63007 w 7410480"/>
                <a:gd name="connsiteY63" fmla="*/ 3786691 h 5013063"/>
                <a:gd name="connsiteX64" fmla="*/ 73765 w 7410480"/>
                <a:gd name="connsiteY64" fmla="*/ 3732903 h 5013063"/>
                <a:gd name="connsiteX65" fmla="*/ 63007 w 7410480"/>
                <a:gd name="connsiteY65" fmla="*/ 3119717 h 5013063"/>
                <a:gd name="connsiteX66" fmla="*/ 41492 w 7410480"/>
                <a:gd name="connsiteY66" fmla="*/ 2710927 h 5013063"/>
                <a:gd name="connsiteX67" fmla="*/ 52249 w 7410480"/>
                <a:gd name="connsiteY67" fmla="*/ 1323190 h 5013063"/>
                <a:gd name="connsiteX68" fmla="*/ 19976 w 7410480"/>
                <a:gd name="connsiteY68" fmla="*/ 1021976 h 5013063"/>
                <a:gd name="connsiteX69" fmla="*/ 19976 w 7410480"/>
                <a:gd name="connsiteY69" fmla="*/ 473336 h 5013063"/>
                <a:gd name="connsiteX70" fmla="*/ 19976 w 7410480"/>
                <a:gd name="connsiteY7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291685 w 7410480"/>
                <a:gd name="connsiteY34" fmla="*/ 4970033 h 5013063"/>
                <a:gd name="connsiteX35" fmla="*/ 6205623 w 7410480"/>
                <a:gd name="connsiteY35" fmla="*/ 4991548 h 5013063"/>
                <a:gd name="connsiteX36" fmla="*/ 5796833 w 7410480"/>
                <a:gd name="connsiteY36" fmla="*/ 4980790 h 5013063"/>
                <a:gd name="connsiteX37" fmla="*/ 5743045 w 7410480"/>
                <a:gd name="connsiteY37" fmla="*/ 5002305 h 5013063"/>
                <a:gd name="connsiteX38" fmla="*/ 5700014 w 7410480"/>
                <a:gd name="connsiteY38" fmla="*/ 5013063 h 5013063"/>
                <a:gd name="connsiteX39" fmla="*/ 5119101 w 7410480"/>
                <a:gd name="connsiteY39" fmla="*/ 4991548 h 5013063"/>
                <a:gd name="connsiteX40" fmla="*/ 4860917 w 7410480"/>
                <a:gd name="connsiteY40" fmla="*/ 4980790 h 5013063"/>
                <a:gd name="connsiteX41" fmla="*/ 3817426 w 7410480"/>
                <a:gd name="connsiteY41" fmla="*/ 4970033 h 5013063"/>
                <a:gd name="connsiteX42" fmla="*/ 3720607 w 7410480"/>
                <a:gd name="connsiteY42" fmla="*/ 4959275 h 5013063"/>
                <a:gd name="connsiteX43" fmla="*/ 3656061 w 7410480"/>
                <a:gd name="connsiteY43" fmla="*/ 4937760 h 5013063"/>
                <a:gd name="connsiteX44" fmla="*/ 3430150 w 7410480"/>
                <a:gd name="connsiteY44" fmla="*/ 4948517 h 5013063"/>
                <a:gd name="connsiteX45" fmla="*/ 3365605 w 7410480"/>
                <a:gd name="connsiteY45" fmla="*/ 4970033 h 5013063"/>
                <a:gd name="connsiteX46" fmla="*/ 3333332 w 7410480"/>
                <a:gd name="connsiteY46" fmla="*/ 4980790 h 5013063"/>
                <a:gd name="connsiteX47" fmla="*/ 2827722 w 7410480"/>
                <a:gd name="connsiteY47" fmla="*/ 5002305 h 5013063"/>
                <a:gd name="connsiteX48" fmla="*/ 2763176 w 7410480"/>
                <a:gd name="connsiteY48" fmla="*/ 5013063 h 5013063"/>
                <a:gd name="connsiteX49" fmla="*/ 2397416 w 7410480"/>
                <a:gd name="connsiteY49" fmla="*/ 5002305 h 5013063"/>
                <a:gd name="connsiteX50" fmla="*/ 2300597 w 7410480"/>
                <a:gd name="connsiteY50" fmla="*/ 4980790 h 5013063"/>
                <a:gd name="connsiteX51" fmla="*/ 1924080 w 7410480"/>
                <a:gd name="connsiteY51" fmla="*/ 4948517 h 5013063"/>
                <a:gd name="connsiteX52" fmla="*/ 1870292 w 7410480"/>
                <a:gd name="connsiteY52" fmla="*/ 4959275 h 5013063"/>
                <a:gd name="connsiteX53" fmla="*/ 1676654 w 7410480"/>
                <a:gd name="connsiteY53" fmla="*/ 4980790 h 5013063"/>
                <a:gd name="connsiteX54" fmla="*/ 1203317 w 7410480"/>
                <a:gd name="connsiteY54" fmla="*/ 4959275 h 5013063"/>
                <a:gd name="connsiteX55" fmla="*/ 536344 w 7410480"/>
                <a:gd name="connsiteY55" fmla="*/ 4980790 h 5013063"/>
                <a:gd name="connsiteX56" fmla="*/ 288917 w 7410480"/>
                <a:gd name="connsiteY56" fmla="*/ 4959275 h 5013063"/>
                <a:gd name="connsiteX57" fmla="*/ 63007 w 7410480"/>
                <a:gd name="connsiteY57" fmla="*/ 4970033 h 5013063"/>
                <a:gd name="connsiteX58" fmla="*/ 52249 w 7410480"/>
                <a:gd name="connsiteY58" fmla="*/ 4937760 h 5013063"/>
                <a:gd name="connsiteX59" fmla="*/ 41492 w 7410480"/>
                <a:gd name="connsiteY59" fmla="*/ 4883971 h 5013063"/>
                <a:gd name="connsiteX60" fmla="*/ 30734 w 7410480"/>
                <a:gd name="connsiteY60" fmla="*/ 4625788 h 5013063"/>
                <a:gd name="connsiteX61" fmla="*/ 52249 w 7410480"/>
                <a:gd name="connsiteY61" fmla="*/ 4141694 h 5013063"/>
                <a:gd name="connsiteX62" fmla="*/ 63007 w 7410480"/>
                <a:gd name="connsiteY62" fmla="*/ 3786691 h 5013063"/>
                <a:gd name="connsiteX63" fmla="*/ 73765 w 7410480"/>
                <a:gd name="connsiteY63" fmla="*/ 3732903 h 5013063"/>
                <a:gd name="connsiteX64" fmla="*/ 63007 w 7410480"/>
                <a:gd name="connsiteY64" fmla="*/ 3119717 h 5013063"/>
                <a:gd name="connsiteX65" fmla="*/ 41492 w 7410480"/>
                <a:gd name="connsiteY65" fmla="*/ 2710927 h 5013063"/>
                <a:gd name="connsiteX66" fmla="*/ 52249 w 7410480"/>
                <a:gd name="connsiteY66" fmla="*/ 1323190 h 5013063"/>
                <a:gd name="connsiteX67" fmla="*/ 19976 w 7410480"/>
                <a:gd name="connsiteY67" fmla="*/ 1021976 h 5013063"/>
                <a:gd name="connsiteX68" fmla="*/ 19976 w 7410480"/>
                <a:gd name="connsiteY68" fmla="*/ 473336 h 5013063"/>
                <a:gd name="connsiteX69" fmla="*/ 19976 w 7410480"/>
                <a:gd name="connsiteY69" fmla="*/ 43030 h 5013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7410480" h="5013063">
                  <a:moveTo>
                    <a:pt x="19976" y="43030"/>
                  </a:moveTo>
                  <a:cubicBezTo>
                    <a:pt x="48663" y="-26895"/>
                    <a:pt x="134740" y="49964"/>
                    <a:pt x="192099" y="53788"/>
                  </a:cubicBezTo>
                  <a:cubicBezTo>
                    <a:pt x="242318" y="57136"/>
                    <a:pt x="292376" y="64545"/>
                    <a:pt x="342706" y="64545"/>
                  </a:cubicBezTo>
                  <a:cubicBezTo>
                    <a:pt x="371616" y="64545"/>
                    <a:pt x="399987" y="56529"/>
                    <a:pt x="428767" y="53788"/>
                  </a:cubicBezTo>
                  <a:cubicBezTo>
                    <a:pt x="475310" y="49355"/>
                    <a:pt x="522023" y="46913"/>
                    <a:pt x="568616" y="43030"/>
                  </a:cubicBezTo>
                  <a:cubicBezTo>
                    <a:pt x="803112" y="23489"/>
                    <a:pt x="562078" y="39619"/>
                    <a:pt x="869830" y="21515"/>
                  </a:cubicBezTo>
                  <a:cubicBezTo>
                    <a:pt x="937656" y="-1094"/>
                    <a:pt x="861625" y="18319"/>
                    <a:pt x="955892" y="21515"/>
                  </a:cubicBezTo>
                  <a:cubicBezTo>
                    <a:pt x="1149452" y="28077"/>
                    <a:pt x="1343167" y="28687"/>
                    <a:pt x="1536805" y="32273"/>
                  </a:cubicBezTo>
                  <a:cubicBezTo>
                    <a:pt x="1872361" y="50914"/>
                    <a:pt x="1639900" y="43385"/>
                    <a:pt x="2117717" y="32273"/>
                  </a:cubicBezTo>
                  <a:lnTo>
                    <a:pt x="2655600" y="21515"/>
                  </a:lnTo>
                  <a:cubicBezTo>
                    <a:pt x="2719394" y="15715"/>
                    <a:pt x="2881716" y="0"/>
                    <a:pt x="2935299" y="0"/>
                  </a:cubicBezTo>
                  <a:cubicBezTo>
                    <a:pt x="3189922" y="0"/>
                    <a:pt x="3444494" y="7171"/>
                    <a:pt x="3699092" y="10757"/>
                  </a:cubicBezTo>
                  <a:cubicBezTo>
                    <a:pt x="4108755" y="42271"/>
                    <a:pt x="3891808" y="29763"/>
                    <a:pt x="4699553" y="10757"/>
                  </a:cubicBezTo>
                  <a:cubicBezTo>
                    <a:pt x="4717832" y="10327"/>
                    <a:pt x="4735412" y="3586"/>
                    <a:pt x="4753341" y="0"/>
                  </a:cubicBezTo>
                  <a:cubicBezTo>
                    <a:pt x="4825059" y="3586"/>
                    <a:pt x="4896935" y="4794"/>
                    <a:pt x="4968494" y="10757"/>
                  </a:cubicBezTo>
                  <a:cubicBezTo>
                    <a:pt x="4983228" y="11985"/>
                    <a:pt x="4996742" y="21251"/>
                    <a:pt x="5011525" y="21515"/>
                  </a:cubicBezTo>
                  <a:lnTo>
                    <a:pt x="6173350" y="32273"/>
                  </a:lnTo>
                  <a:cubicBezTo>
                    <a:pt x="6216381" y="35859"/>
                    <a:pt x="6259262" y="43030"/>
                    <a:pt x="6302442" y="43030"/>
                  </a:cubicBezTo>
                  <a:cubicBezTo>
                    <a:pt x="6840253" y="43030"/>
                    <a:pt x="6686913" y="90584"/>
                    <a:pt x="6894113" y="21515"/>
                  </a:cubicBezTo>
                  <a:cubicBezTo>
                    <a:pt x="7033962" y="25101"/>
                    <a:pt x="7173924" y="25619"/>
                    <a:pt x="7313661" y="32273"/>
                  </a:cubicBezTo>
                  <a:cubicBezTo>
                    <a:pt x="7324988" y="32812"/>
                    <a:pt x="7343337" y="31992"/>
                    <a:pt x="7345934" y="43030"/>
                  </a:cubicBezTo>
                  <a:cubicBezTo>
                    <a:pt x="7359101" y="98988"/>
                    <a:pt x="7351712" y="157883"/>
                    <a:pt x="7356692" y="215153"/>
                  </a:cubicBezTo>
                  <a:cubicBezTo>
                    <a:pt x="7362509" y="282052"/>
                    <a:pt x="7362357" y="275180"/>
                    <a:pt x="7378207" y="322729"/>
                  </a:cubicBezTo>
                  <a:cubicBezTo>
                    <a:pt x="7381793" y="541468"/>
                    <a:pt x="7388965" y="760177"/>
                    <a:pt x="7388965" y="978945"/>
                  </a:cubicBezTo>
                  <a:cubicBezTo>
                    <a:pt x="7388965" y="1072247"/>
                    <a:pt x="7382091" y="1165423"/>
                    <a:pt x="7378207" y="1258644"/>
                  </a:cubicBezTo>
                  <a:cubicBezTo>
                    <a:pt x="7355232" y="1810034"/>
                    <a:pt x="7380006" y="1143684"/>
                    <a:pt x="7356692" y="1796527"/>
                  </a:cubicBezTo>
                  <a:cubicBezTo>
                    <a:pt x="7360278" y="2000922"/>
                    <a:pt x="7361064" y="2205386"/>
                    <a:pt x="7367449" y="2409713"/>
                  </a:cubicBezTo>
                  <a:cubicBezTo>
                    <a:pt x="7368241" y="2435056"/>
                    <a:pt x="7375803" y="2459774"/>
                    <a:pt x="7378207" y="2485016"/>
                  </a:cubicBezTo>
                  <a:cubicBezTo>
                    <a:pt x="7382979" y="2535120"/>
                    <a:pt x="7383603" y="2585579"/>
                    <a:pt x="7388965" y="2635623"/>
                  </a:cubicBezTo>
                  <a:cubicBezTo>
                    <a:pt x="7394368" y="2686046"/>
                    <a:pt x="7410480" y="2786230"/>
                    <a:pt x="7410480" y="2786230"/>
                  </a:cubicBezTo>
                  <a:cubicBezTo>
                    <a:pt x="7406894" y="3506992"/>
                    <a:pt x="7410373" y="4227824"/>
                    <a:pt x="7399722" y="4948517"/>
                  </a:cubicBezTo>
                  <a:cubicBezTo>
                    <a:pt x="7399572" y="4958658"/>
                    <a:pt x="7388264" y="4968721"/>
                    <a:pt x="7378207" y="4970033"/>
                  </a:cubicBezTo>
                  <a:cubicBezTo>
                    <a:pt x="7303451" y="4979784"/>
                    <a:pt x="7227600" y="4977204"/>
                    <a:pt x="7152296" y="4980790"/>
                  </a:cubicBezTo>
                  <a:lnTo>
                    <a:pt x="6678960" y="4970033"/>
                  </a:lnTo>
                  <a:cubicBezTo>
                    <a:pt x="6535525" y="4968240"/>
                    <a:pt x="6370574" y="4966447"/>
                    <a:pt x="6291685" y="4970033"/>
                  </a:cubicBezTo>
                  <a:cubicBezTo>
                    <a:pt x="6212796" y="4973619"/>
                    <a:pt x="6251471" y="4982378"/>
                    <a:pt x="6205623" y="4991548"/>
                  </a:cubicBezTo>
                  <a:cubicBezTo>
                    <a:pt x="6069360" y="4987962"/>
                    <a:pt x="5933107" y="4977621"/>
                    <a:pt x="5796833" y="4980790"/>
                  </a:cubicBezTo>
                  <a:cubicBezTo>
                    <a:pt x="5777528" y="4981239"/>
                    <a:pt x="5761365" y="4996198"/>
                    <a:pt x="5743045" y="5002305"/>
                  </a:cubicBezTo>
                  <a:cubicBezTo>
                    <a:pt x="5729019" y="5006980"/>
                    <a:pt x="5714358" y="5009477"/>
                    <a:pt x="5700014" y="5013063"/>
                  </a:cubicBezTo>
                  <a:lnTo>
                    <a:pt x="5119101" y="4991548"/>
                  </a:lnTo>
                  <a:cubicBezTo>
                    <a:pt x="5033024" y="4988360"/>
                    <a:pt x="4947041" y="4982214"/>
                    <a:pt x="4860917" y="4980790"/>
                  </a:cubicBezTo>
                  <a:lnTo>
                    <a:pt x="3817426" y="4970033"/>
                  </a:lnTo>
                  <a:cubicBezTo>
                    <a:pt x="3785153" y="4966447"/>
                    <a:pt x="3752448" y="4965643"/>
                    <a:pt x="3720607" y="4959275"/>
                  </a:cubicBezTo>
                  <a:cubicBezTo>
                    <a:pt x="3698368" y="4954827"/>
                    <a:pt x="3704470" y="4939553"/>
                    <a:pt x="3656061" y="4937760"/>
                  </a:cubicBezTo>
                  <a:cubicBezTo>
                    <a:pt x="3607652" y="4935967"/>
                    <a:pt x="3478559" y="4943138"/>
                    <a:pt x="3430150" y="4948517"/>
                  </a:cubicBezTo>
                  <a:cubicBezTo>
                    <a:pt x="3381741" y="4953896"/>
                    <a:pt x="3387120" y="4962861"/>
                    <a:pt x="3365605" y="4970033"/>
                  </a:cubicBezTo>
                  <a:cubicBezTo>
                    <a:pt x="3354847" y="4973619"/>
                    <a:pt x="3344661" y="4980308"/>
                    <a:pt x="3333332" y="4980790"/>
                  </a:cubicBezTo>
                  <a:lnTo>
                    <a:pt x="2827722" y="5002305"/>
                  </a:lnTo>
                  <a:cubicBezTo>
                    <a:pt x="2806207" y="5005891"/>
                    <a:pt x="2784988" y="5013063"/>
                    <a:pt x="2763176" y="5013063"/>
                  </a:cubicBezTo>
                  <a:cubicBezTo>
                    <a:pt x="2641203" y="5013063"/>
                    <a:pt x="2519093" y="5010794"/>
                    <a:pt x="2397416" y="5002305"/>
                  </a:cubicBezTo>
                  <a:cubicBezTo>
                    <a:pt x="2364436" y="5000004"/>
                    <a:pt x="2379486" y="4989755"/>
                    <a:pt x="2300597" y="4980790"/>
                  </a:cubicBezTo>
                  <a:cubicBezTo>
                    <a:pt x="2221708" y="4971825"/>
                    <a:pt x="1995798" y="4952103"/>
                    <a:pt x="1924080" y="4948517"/>
                  </a:cubicBezTo>
                  <a:cubicBezTo>
                    <a:pt x="1852363" y="4944931"/>
                    <a:pt x="1888328" y="4956269"/>
                    <a:pt x="1870292" y="4959275"/>
                  </a:cubicBezTo>
                  <a:cubicBezTo>
                    <a:pt x="1791766" y="4972363"/>
                    <a:pt x="1764027" y="4972847"/>
                    <a:pt x="1676654" y="4980790"/>
                  </a:cubicBezTo>
                  <a:cubicBezTo>
                    <a:pt x="1543810" y="4975870"/>
                    <a:pt x="1393369" y="4959275"/>
                    <a:pt x="1203317" y="4959275"/>
                  </a:cubicBezTo>
                  <a:cubicBezTo>
                    <a:pt x="1013265" y="4959275"/>
                    <a:pt x="688744" y="4980790"/>
                    <a:pt x="536344" y="4980790"/>
                  </a:cubicBezTo>
                  <a:cubicBezTo>
                    <a:pt x="383944" y="4980790"/>
                    <a:pt x="367806" y="4961068"/>
                    <a:pt x="288917" y="4959275"/>
                  </a:cubicBezTo>
                  <a:cubicBezTo>
                    <a:pt x="210028" y="4957482"/>
                    <a:pt x="216898" y="5004230"/>
                    <a:pt x="63007" y="4970033"/>
                  </a:cubicBezTo>
                  <a:cubicBezTo>
                    <a:pt x="51937" y="4967573"/>
                    <a:pt x="54999" y="4948761"/>
                    <a:pt x="52249" y="4937760"/>
                  </a:cubicBezTo>
                  <a:cubicBezTo>
                    <a:pt x="47814" y="4920021"/>
                    <a:pt x="45078" y="4901901"/>
                    <a:pt x="41492" y="4883971"/>
                  </a:cubicBezTo>
                  <a:cubicBezTo>
                    <a:pt x="37906" y="4797910"/>
                    <a:pt x="30734" y="4711924"/>
                    <a:pt x="30734" y="4625788"/>
                  </a:cubicBezTo>
                  <a:cubicBezTo>
                    <a:pt x="30734" y="4331126"/>
                    <a:pt x="32382" y="4340370"/>
                    <a:pt x="52249" y="4141694"/>
                  </a:cubicBezTo>
                  <a:cubicBezTo>
                    <a:pt x="55835" y="4023360"/>
                    <a:pt x="56784" y="3904916"/>
                    <a:pt x="63007" y="3786691"/>
                  </a:cubicBezTo>
                  <a:cubicBezTo>
                    <a:pt x="63968" y="3768432"/>
                    <a:pt x="73765" y="3751187"/>
                    <a:pt x="73765" y="3732903"/>
                  </a:cubicBezTo>
                  <a:cubicBezTo>
                    <a:pt x="73765" y="3528476"/>
                    <a:pt x="67652" y="3324091"/>
                    <a:pt x="63007" y="3119717"/>
                  </a:cubicBezTo>
                  <a:cubicBezTo>
                    <a:pt x="55499" y="2789359"/>
                    <a:pt x="67050" y="2889842"/>
                    <a:pt x="41492" y="2710927"/>
                  </a:cubicBezTo>
                  <a:cubicBezTo>
                    <a:pt x="64518" y="1881994"/>
                    <a:pt x="70835" y="2075924"/>
                    <a:pt x="52249" y="1323190"/>
                  </a:cubicBezTo>
                  <a:cubicBezTo>
                    <a:pt x="45720" y="1058776"/>
                    <a:pt x="79102" y="1140226"/>
                    <a:pt x="19976" y="1021976"/>
                  </a:cubicBezTo>
                  <a:cubicBezTo>
                    <a:pt x="-16944" y="800445"/>
                    <a:pt x="5992" y="962781"/>
                    <a:pt x="19976" y="473336"/>
                  </a:cubicBezTo>
                  <a:cubicBezTo>
                    <a:pt x="32741" y="26571"/>
                    <a:pt x="-8711" y="112955"/>
                    <a:pt x="19976" y="43030"/>
                  </a:cubicBezTo>
                  <a:close/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Forme libre 21"/>
            <p:cNvSpPr/>
            <p:nvPr/>
          </p:nvSpPr>
          <p:spPr>
            <a:xfrm>
              <a:off x="989704" y="5604734"/>
              <a:ext cx="7315200" cy="313002"/>
            </a:xfrm>
            <a:custGeom>
              <a:avLst/>
              <a:gdLst>
                <a:gd name="connsiteX0" fmla="*/ 0 w 7315200"/>
                <a:gd name="connsiteY0" fmla="*/ 258184 h 313002"/>
                <a:gd name="connsiteX1" fmla="*/ 86061 w 7315200"/>
                <a:gd name="connsiteY1" fmla="*/ 268941 h 313002"/>
                <a:gd name="connsiteX2" fmla="*/ 225910 w 7315200"/>
                <a:gd name="connsiteY2" fmla="*/ 279699 h 313002"/>
                <a:gd name="connsiteX3" fmla="*/ 268941 w 7315200"/>
                <a:gd name="connsiteY3" fmla="*/ 290457 h 313002"/>
                <a:gd name="connsiteX4" fmla="*/ 462578 w 7315200"/>
                <a:gd name="connsiteY4" fmla="*/ 301214 h 313002"/>
                <a:gd name="connsiteX5" fmla="*/ 613185 w 7315200"/>
                <a:gd name="connsiteY5" fmla="*/ 301214 h 313002"/>
                <a:gd name="connsiteX6" fmla="*/ 645458 w 7315200"/>
                <a:gd name="connsiteY6" fmla="*/ 290457 h 313002"/>
                <a:gd name="connsiteX7" fmla="*/ 1032734 w 7315200"/>
                <a:gd name="connsiteY7" fmla="*/ 279699 h 313002"/>
                <a:gd name="connsiteX8" fmla="*/ 1344705 w 7315200"/>
                <a:gd name="connsiteY8" fmla="*/ 258184 h 313002"/>
                <a:gd name="connsiteX9" fmla="*/ 1850315 w 7315200"/>
                <a:gd name="connsiteY9" fmla="*/ 268941 h 313002"/>
                <a:gd name="connsiteX10" fmla="*/ 2302136 w 7315200"/>
                <a:gd name="connsiteY10" fmla="*/ 268941 h 313002"/>
                <a:gd name="connsiteX11" fmla="*/ 3087444 w 7315200"/>
                <a:gd name="connsiteY11" fmla="*/ 258184 h 313002"/>
                <a:gd name="connsiteX12" fmla="*/ 3431689 w 7315200"/>
                <a:gd name="connsiteY12" fmla="*/ 247426 h 313002"/>
                <a:gd name="connsiteX13" fmla="*/ 3463962 w 7315200"/>
                <a:gd name="connsiteY13" fmla="*/ 236668 h 313002"/>
                <a:gd name="connsiteX14" fmla="*/ 3506992 w 7315200"/>
                <a:gd name="connsiteY14" fmla="*/ 225911 h 313002"/>
                <a:gd name="connsiteX15" fmla="*/ 3560781 w 7315200"/>
                <a:gd name="connsiteY15" fmla="*/ 215153 h 313002"/>
                <a:gd name="connsiteX16" fmla="*/ 3625327 w 7315200"/>
                <a:gd name="connsiteY16" fmla="*/ 204395 h 313002"/>
                <a:gd name="connsiteX17" fmla="*/ 3657600 w 7315200"/>
                <a:gd name="connsiteY17" fmla="*/ 193638 h 313002"/>
                <a:gd name="connsiteX18" fmla="*/ 4184724 w 7315200"/>
                <a:gd name="connsiteY18" fmla="*/ 172122 h 313002"/>
                <a:gd name="connsiteX19" fmla="*/ 4313816 w 7315200"/>
                <a:gd name="connsiteY19" fmla="*/ 161365 h 313002"/>
                <a:gd name="connsiteX20" fmla="*/ 4840941 w 7315200"/>
                <a:gd name="connsiteY20" fmla="*/ 139850 h 313002"/>
                <a:gd name="connsiteX21" fmla="*/ 4937760 w 7315200"/>
                <a:gd name="connsiteY21" fmla="*/ 118334 h 313002"/>
                <a:gd name="connsiteX22" fmla="*/ 5002305 w 7315200"/>
                <a:gd name="connsiteY22" fmla="*/ 96819 h 313002"/>
                <a:gd name="connsiteX23" fmla="*/ 5131397 w 7315200"/>
                <a:gd name="connsiteY23" fmla="*/ 75304 h 313002"/>
                <a:gd name="connsiteX24" fmla="*/ 5421854 w 7315200"/>
                <a:gd name="connsiteY24" fmla="*/ 53788 h 313002"/>
                <a:gd name="connsiteX25" fmla="*/ 5486400 w 7315200"/>
                <a:gd name="connsiteY25" fmla="*/ 43031 h 313002"/>
                <a:gd name="connsiteX26" fmla="*/ 6164131 w 7315200"/>
                <a:gd name="connsiteY26" fmla="*/ 32273 h 313002"/>
                <a:gd name="connsiteX27" fmla="*/ 6196404 w 7315200"/>
                <a:gd name="connsiteY27" fmla="*/ 21515 h 313002"/>
                <a:gd name="connsiteX28" fmla="*/ 6325496 w 7315200"/>
                <a:gd name="connsiteY28" fmla="*/ 0 h 313002"/>
                <a:gd name="connsiteX29" fmla="*/ 7315200 w 7315200"/>
                <a:gd name="connsiteY29" fmla="*/ 10758 h 313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7315200" h="313002">
                  <a:moveTo>
                    <a:pt x="0" y="258184"/>
                  </a:moveTo>
                  <a:cubicBezTo>
                    <a:pt x="28687" y="261770"/>
                    <a:pt x="57281" y="266200"/>
                    <a:pt x="86061" y="268941"/>
                  </a:cubicBezTo>
                  <a:cubicBezTo>
                    <a:pt x="132604" y="273374"/>
                    <a:pt x="179476" y="274236"/>
                    <a:pt x="225910" y="279699"/>
                  </a:cubicBezTo>
                  <a:cubicBezTo>
                    <a:pt x="240594" y="281427"/>
                    <a:pt x="254217" y="289118"/>
                    <a:pt x="268941" y="290457"/>
                  </a:cubicBezTo>
                  <a:cubicBezTo>
                    <a:pt x="333321" y="296310"/>
                    <a:pt x="398032" y="297628"/>
                    <a:pt x="462578" y="301214"/>
                  </a:cubicBezTo>
                  <a:cubicBezTo>
                    <a:pt x="538398" y="316378"/>
                    <a:pt x="515615" y="317476"/>
                    <a:pt x="613185" y="301214"/>
                  </a:cubicBezTo>
                  <a:cubicBezTo>
                    <a:pt x="624370" y="299350"/>
                    <a:pt x="634133" y="291038"/>
                    <a:pt x="645458" y="290457"/>
                  </a:cubicBezTo>
                  <a:cubicBezTo>
                    <a:pt x="774430" y="283843"/>
                    <a:pt x="903642" y="283285"/>
                    <a:pt x="1032734" y="279699"/>
                  </a:cubicBezTo>
                  <a:cubicBezTo>
                    <a:pt x="1158760" y="254493"/>
                    <a:pt x="1125842" y="258184"/>
                    <a:pt x="1344705" y="258184"/>
                  </a:cubicBezTo>
                  <a:cubicBezTo>
                    <a:pt x="1513280" y="258184"/>
                    <a:pt x="1681778" y="265355"/>
                    <a:pt x="1850315" y="268941"/>
                  </a:cubicBezTo>
                  <a:cubicBezTo>
                    <a:pt x="2045767" y="301517"/>
                    <a:pt x="1872207" y="276830"/>
                    <a:pt x="2302136" y="268941"/>
                  </a:cubicBezTo>
                  <a:lnTo>
                    <a:pt x="3087444" y="258184"/>
                  </a:lnTo>
                  <a:cubicBezTo>
                    <a:pt x="3202192" y="254598"/>
                    <a:pt x="3317072" y="253976"/>
                    <a:pt x="3431689" y="247426"/>
                  </a:cubicBezTo>
                  <a:cubicBezTo>
                    <a:pt x="3443010" y="246779"/>
                    <a:pt x="3453059" y="239783"/>
                    <a:pt x="3463962" y="236668"/>
                  </a:cubicBezTo>
                  <a:cubicBezTo>
                    <a:pt x="3478178" y="232606"/>
                    <a:pt x="3492559" y="229118"/>
                    <a:pt x="3506992" y="225911"/>
                  </a:cubicBezTo>
                  <a:cubicBezTo>
                    <a:pt x="3524841" y="221945"/>
                    <a:pt x="3542791" y="218424"/>
                    <a:pt x="3560781" y="215153"/>
                  </a:cubicBezTo>
                  <a:cubicBezTo>
                    <a:pt x="3582241" y="211251"/>
                    <a:pt x="3604034" y="209127"/>
                    <a:pt x="3625327" y="204395"/>
                  </a:cubicBezTo>
                  <a:cubicBezTo>
                    <a:pt x="3636396" y="201935"/>
                    <a:pt x="3646300" y="194580"/>
                    <a:pt x="3657600" y="193638"/>
                  </a:cubicBezTo>
                  <a:cubicBezTo>
                    <a:pt x="3739173" y="186840"/>
                    <a:pt x="4134264" y="173924"/>
                    <a:pt x="4184724" y="172122"/>
                  </a:cubicBezTo>
                  <a:cubicBezTo>
                    <a:pt x="4227755" y="168536"/>
                    <a:pt x="4270667" y="162993"/>
                    <a:pt x="4313816" y="161365"/>
                  </a:cubicBezTo>
                  <a:cubicBezTo>
                    <a:pt x="4544547" y="152658"/>
                    <a:pt x="4655980" y="168305"/>
                    <a:pt x="4840941" y="139850"/>
                  </a:cubicBezTo>
                  <a:cubicBezTo>
                    <a:pt x="4861952" y="136618"/>
                    <a:pt x="4915218" y="125097"/>
                    <a:pt x="4937760" y="118334"/>
                  </a:cubicBezTo>
                  <a:cubicBezTo>
                    <a:pt x="4959482" y="111817"/>
                    <a:pt x="4979935" y="100547"/>
                    <a:pt x="5002305" y="96819"/>
                  </a:cubicBezTo>
                  <a:lnTo>
                    <a:pt x="5131397" y="75304"/>
                  </a:lnTo>
                  <a:cubicBezTo>
                    <a:pt x="5248711" y="36198"/>
                    <a:pt x="5127077" y="73440"/>
                    <a:pt x="5421854" y="53788"/>
                  </a:cubicBezTo>
                  <a:cubicBezTo>
                    <a:pt x="5443618" y="52337"/>
                    <a:pt x="5464597" y="43663"/>
                    <a:pt x="5486400" y="43031"/>
                  </a:cubicBezTo>
                  <a:cubicBezTo>
                    <a:pt x="5712244" y="36485"/>
                    <a:pt x="5938221" y="35859"/>
                    <a:pt x="6164131" y="32273"/>
                  </a:cubicBezTo>
                  <a:cubicBezTo>
                    <a:pt x="6174889" y="28687"/>
                    <a:pt x="6185285" y="23739"/>
                    <a:pt x="6196404" y="21515"/>
                  </a:cubicBezTo>
                  <a:cubicBezTo>
                    <a:pt x="6239181" y="12960"/>
                    <a:pt x="6325496" y="0"/>
                    <a:pt x="6325496" y="0"/>
                  </a:cubicBezTo>
                  <a:lnTo>
                    <a:pt x="7315200" y="10758"/>
                  </a:lnTo>
                </a:path>
              </a:pathLst>
            </a:cu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1115616" y="1895545"/>
            <a:ext cx="1731981" cy="3306972"/>
            <a:chOff x="1115616" y="2636912"/>
            <a:chExt cx="1731981" cy="3306972"/>
          </a:xfrm>
          <a:solidFill>
            <a:schemeClr val="bg1"/>
          </a:solidFill>
        </p:grpSpPr>
        <p:sp>
          <p:nvSpPr>
            <p:cNvPr id="4" name="Forme libre 3"/>
            <p:cNvSpPr/>
            <p:nvPr/>
          </p:nvSpPr>
          <p:spPr>
            <a:xfrm>
              <a:off x="1115616" y="2636912"/>
              <a:ext cx="1731981" cy="3306972"/>
            </a:xfrm>
            <a:custGeom>
              <a:avLst/>
              <a:gdLst>
                <a:gd name="connsiteX0" fmla="*/ 150607 w 1731981"/>
                <a:gd name="connsiteY0" fmla="*/ 262558 h 3306972"/>
                <a:gd name="connsiteX1" fmla="*/ 53788 w 1731981"/>
                <a:gd name="connsiteY1" fmla="*/ 251801 h 3306972"/>
                <a:gd name="connsiteX2" fmla="*/ 21515 w 1731981"/>
                <a:gd name="connsiteY2" fmla="*/ 198012 h 3306972"/>
                <a:gd name="connsiteX3" fmla="*/ 0 w 1731981"/>
                <a:gd name="connsiteY3" fmla="*/ 165739 h 3306972"/>
                <a:gd name="connsiteX4" fmla="*/ 10758 w 1731981"/>
                <a:gd name="connsiteY4" fmla="*/ 79678 h 3306972"/>
                <a:gd name="connsiteX5" fmla="*/ 75304 w 1731981"/>
                <a:gd name="connsiteY5" fmla="*/ 58163 h 3306972"/>
                <a:gd name="connsiteX6" fmla="*/ 107576 w 1731981"/>
                <a:gd name="connsiteY6" fmla="*/ 47405 h 3306972"/>
                <a:gd name="connsiteX7" fmla="*/ 139849 w 1731981"/>
                <a:gd name="connsiteY7" fmla="*/ 36648 h 3306972"/>
                <a:gd name="connsiteX8" fmla="*/ 258184 w 1731981"/>
                <a:gd name="connsiteY8" fmla="*/ 25890 h 3306972"/>
                <a:gd name="connsiteX9" fmla="*/ 290456 w 1731981"/>
                <a:gd name="connsiteY9" fmla="*/ 122709 h 3306972"/>
                <a:gd name="connsiteX10" fmla="*/ 301214 w 1731981"/>
                <a:gd name="connsiteY10" fmla="*/ 154982 h 3306972"/>
                <a:gd name="connsiteX11" fmla="*/ 311972 w 1731981"/>
                <a:gd name="connsiteY11" fmla="*/ 187255 h 3306972"/>
                <a:gd name="connsiteX12" fmla="*/ 333487 w 1731981"/>
                <a:gd name="connsiteY12" fmla="*/ 370135 h 3306972"/>
                <a:gd name="connsiteX13" fmla="*/ 344245 w 1731981"/>
                <a:gd name="connsiteY13" fmla="*/ 402408 h 3306972"/>
                <a:gd name="connsiteX14" fmla="*/ 355002 w 1731981"/>
                <a:gd name="connsiteY14" fmla="*/ 466954 h 3306972"/>
                <a:gd name="connsiteX15" fmla="*/ 365760 w 1731981"/>
                <a:gd name="connsiteY15" fmla="*/ 520742 h 3306972"/>
                <a:gd name="connsiteX16" fmla="*/ 376518 w 1731981"/>
                <a:gd name="connsiteY16" fmla="*/ 617561 h 3306972"/>
                <a:gd name="connsiteX17" fmla="*/ 387275 w 1731981"/>
                <a:gd name="connsiteY17" fmla="*/ 649834 h 3306972"/>
                <a:gd name="connsiteX18" fmla="*/ 398033 w 1731981"/>
                <a:gd name="connsiteY18" fmla="*/ 703622 h 3306972"/>
                <a:gd name="connsiteX19" fmla="*/ 408791 w 1731981"/>
                <a:gd name="connsiteY19" fmla="*/ 746652 h 3306972"/>
                <a:gd name="connsiteX20" fmla="*/ 441064 w 1731981"/>
                <a:gd name="connsiteY20" fmla="*/ 757410 h 3306972"/>
                <a:gd name="connsiteX21" fmla="*/ 484094 w 1731981"/>
                <a:gd name="connsiteY21" fmla="*/ 746652 h 3306972"/>
                <a:gd name="connsiteX22" fmla="*/ 505609 w 1731981"/>
                <a:gd name="connsiteY22" fmla="*/ 714379 h 3306972"/>
                <a:gd name="connsiteX23" fmla="*/ 570155 w 1731981"/>
                <a:gd name="connsiteY23" fmla="*/ 692864 h 3306972"/>
                <a:gd name="connsiteX24" fmla="*/ 634701 w 1731981"/>
                <a:gd name="connsiteY24" fmla="*/ 671349 h 3306972"/>
                <a:gd name="connsiteX25" fmla="*/ 666974 w 1731981"/>
                <a:gd name="connsiteY25" fmla="*/ 660591 h 3306972"/>
                <a:gd name="connsiteX26" fmla="*/ 763793 w 1731981"/>
                <a:gd name="connsiteY26" fmla="*/ 671349 h 3306972"/>
                <a:gd name="connsiteX27" fmla="*/ 828339 w 1731981"/>
                <a:gd name="connsiteY27" fmla="*/ 692864 h 3306972"/>
                <a:gd name="connsiteX28" fmla="*/ 849854 w 1731981"/>
                <a:gd name="connsiteY28" fmla="*/ 725137 h 3306972"/>
                <a:gd name="connsiteX29" fmla="*/ 882127 w 1731981"/>
                <a:gd name="connsiteY29" fmla="*/ 746652 h 3306972"/>
                <a:gd name="connsiteX30" fmla="*/ 903642 w 1731981"/>
                <a:gd name="connsiteY30" fmla="*/ 768168 h 3306972"/>
                <a:gd name="connsiteX31" fmla="*/ 925158 w 1731981"/>
                <a:gd name="connsiteY31" fmla="*/ 832714 h 3306972"/>
                <a:gd name="connsiteX32" fmla="*/ 935915 w 1731981"/>
                <a:gd name="connsiteY32" fmla="*/ 929532 h 3306972"/>
                <a:gd name="connsiteX33" fmla="*/ 957431 w 1731981"/>
                <a:gd name="connsiteY33" fmla="*/ 951048 h 3306972"/>
                <a:gd name="connsiteX34" fmla="*/ 1097280 w 1731981"/>
                <a:gd name="connsiteY34" fmla="*/ 961805 h 3306972"/>
                <a:gd name="connsiteX35" fmla="*/ 1312433 w 1731981"/>
                <a:gd name="connsiteY35" fmla="*/ 972563 h 3306972"/>
                <a:gd name="connsiteX36" fmla="*/ 1398494 w 1731981"/>
                <a:gd name="connsiteY36" fmla="*/ 983321 h 3306972"/>
                <a:gd name="connsiteX37" fmla="*/ 1452282 w 1731981"/>
                <a:gd name="connsiteY37" fmla="*/ 994078 h 3306972"/>
                <a:gd name="connsiteX38" fmla="*/ 1527586 w 1731981"/>
                <a:gd name="connsiteY38" fmla="*/ 1004836 h 3306972"/>
                <a:gd name="connsiteX39" fmla="*/ 1624405 w 1731981"/>
                <a:gd name="connsiteY39" fmla="*/ 1037109 h 3306972"/>
                <a:gd name="connsiteX40" fmla="*/ 1656678 w 1731981"/>
                <a:gd name="connsiteY40" fmla="*/ 1047867 h 3306972"/>
                <a:gd name="connsiteX41" fmla="*/ 1645920 w 1731981"/>
                <a:gd name="connsiteY41" fmla="*/ 1219989 h 3306972"/>
                <a:gd name="connsiteX42" fmla="*/ 1613647 w 1731981"/>
                <a:gd name="connsiteY42" fmla="*/ 1316808 h 3306972"/>
                <a:gd name="connsiteX43" fmla="*/ 1602889 w 1731981"/>
                <a:gd name="connsiteY43" fmla="*/ 1349081 h 3306972"/>
                <a:gd name="connsiteX44" fmla="*/ 1592132 w 1731981"/>
                <a:gd name="connsiteY44" fmla="*/ 1402869 h 3306972"/>
                <a:gd name="connsiteX45" fmla="*/ 1581374 w 1731981"/>
                <a:gd name="connsiteY45" fmla="*/ 1467415 h 3306972"/>
                <a:gd name="connsiteX46" fmla="*/ 1570616 w 1731981"/>
                <a:gd name="connsiteY46" fmla="*/ 1510445 h 3306972"/>
                <a:gd name="connsiteX47" fmla="*/ 1581374 w 1731981"/>
                <a:gd name="connsiteY47" fmla="*/ 1542718 h 3306972"/>
                <a:gd name="connsiteX48" fmla="*/ 1645920 w 1731981"/>
                <a:gd name="connsiteY48" fmla="*/ 1553476 h 3306972"/>
                <a:gd name="connsiteX49" fmla="*/ 1678193 w 1731981"/>
                <a:gd name="connsiteY49" fmla="*/ 1564234 h 3306972"/>
                <a:gd name="connsiteX50" fmla="*/ 1699708 w 1731981"/>
                <a:gd name="connsiteY50" fmla="*/ 1596507 h 3306972"/>
                <a:gd name="connsiteX51" fmla="*/ 1721224 w 1731981"/>
                <a:gd name="connsiteY51" fmla="*/ 1618022 h 3306972"/>
                <a:gd name="connsiteX52" fmla="*/ 1731981 w 1731981"/>
                <a:gd name="connsiteY52" fmla="*/ 1650295 h 3306972"/>
                <a:gd name="connsiteX53" fmla="*/ 1721224 w 1731981"/>
                <a:gd name="connsiteY53" fmla="*/ 1682568 h 3306972"/>
                <a:gd name="connsiteX54" fmla="*/ 1613647 w 1731981"/>
                <a:gd name="connsiteY54" fmla="*/ 1714841 h 3306972"/>
                <a:gd name="connsiteX55" fmla="*/ 1312433 w 1731981"/>
                <a:gd name="connsiteY55" fmla="*/ 1704083 h 3306972"/>
                <a:gd name="connsiteX56" fmla="*/ 1344706 w 1731981"/>
                <a:gd name="connsiteY56" fmla="*/ 1682568 h 3306972"/>
                <a:gd name="connsiteX57" fmla="*/ 1355464 w 1731981"/>
                <a:gd name="connsiteY57" fmla="*/ 1618022 h 3306972"/>
                <a:gd name="connsiteX58" fmla="*/ 1366221 w 1731981"/>
                <a:gd name="connsiteY58" fmla="*/ 1574991 h 3306972"/>
                <a:gd name="connsiteX59" fmla="*/ 1387736 w 1731981"/>
                <a:gd name="connsiteY59" fmla="*/ 1510445 h 3306972"/>
                <a:gd name="connsiteX60" fmla="*/ 1398494 w 1731981"/>
                <a:gd name="connsiteY60" fmla="*/ 1413627 h 3306972"/>
                <a:gd name="connsiteX61" fmla="*/ 1398494 w 1731981"/>
                <a:gd name="connsiteY61" fmla="*/ 1219989 h 3306972"/>
                <a:gd name="connsiteX62" fmla="*/ 1097280 w 1731981"/>
                <a:gd name="connsiteY62" fmla="*/ 1209231 h 3306972"/>
                <a:gd name="connsiteX63" fmla="*/ 1011219 w 1731981"/>
                <a:gd name="connsiteY63" fmla="*/ 1219989 h 3306972"/>
                <a:gd name="connsiteX64" fmla="*/ 1021976 w 1731981"/>
                <a:gd name="connsiteY64" fmla="*/ 1370596 h 3306972"/>
                <a:gd name="connsiteX65" fmla="*/ 1000461 w 1731981"/>
                <a:gd name="connsiteY65" fmla="*/ 1908478 h 3306972"/>
                <a:gd name="connsiteX66" fmla="*/ 1021976 w 1731981"/>
                <a:gd name="connsiteY66" fmla="*/ 1929994 h 3306972"/>
                <a:gd name="connsiteX67" fmla="*/ 1215614 w 1731981"/>
                <a:gd name="connsiteY67" fmla="*/ 1951509 h 3306972"/>
                <a:gd name="connsiteX68" fmla="*/ 1280160 w 1731981"/>
                <a:gd name="connsiteY68" fmla="*/ 1973024 h 3306972"/>
                <a:gd name="connsiteX69" fmla="*/ 1312433 w 1731981"/>
                <a:gd name="connsiteY69" fmla="*/ 1983782 h 3306972"/>
                <a:gd name="connsiteX70" fmla="*/ 1323191 w 1731981"/>
                <a:gd name="connsiteY70" fmla="*/ 2016055 h 3306972"/>
                <a:gd name="connsiteX71" fmla="*/ 1570616 w 1731981"/>
                <a:gd name="connsiteY71" fmla="*/ 2650756 h 3306972"/>
                <a:gd name="connsiteX72" fmla="*/ 1592132 w 1731981"/>
                <a:gd name="connsiteY72" fmla="*/ 2672271 h 3306972"/>
                <a:gd name="connsiteX73" fmla="*/ 1581374 w 1731981"/>
                <a:gd name="connsiteY73" fmla="*/ 2736817 h 3306972"/>
                <a:gd name="connsiteX74" fmla="*/ 1549101 w 1731981"/>
                <a:gd name="connsiteY74" fmla="*/ 2758332 h 3306972"/>
                <a:gd name="connsiteX75" fmla="*/ 1441525 w 1731981"/>
                <a:gd name="connsiteY75" fmla="*/ 2790605 h 3306972"/>
                <a:gd name="connsiteX76" fmla="*/ 1430767 w 1731981"/>
                <a:gd name="connsiteY76" fmla="*/ 2822878 h 3306972"/>
                <a:gd name="connsiteX77" fmla="*/ 1355464 w 1731981"/>
                <a:gd name="connsiteY77" fmla="*/ 2855151 h 3306972"/>
                <a:gd name="connsiteX78" fmla="*/ 1323191 w 1731981"/>
                <a:gd name="connsiteY78" fmla="*/ 2865909 h 3306972"/>
                <a:gd name="connsiteX79" fmla="*/ 1237129 w 1731981"/>
                <a:gd name="connsiteY79" fmla="*/ 2887424 h 3306972"/>
                <a:gd name="connsiteX80" fmla="*/ 1194099 w 1731981"/>
                <a:gd name="connsiteY80" fmla="*/ 2898182 h 3306972"/>
                <a:gd name="connsiteX81" fmla="*/ 1161826 w 1731981"/>
                <a:gd name="connsiteY81" fmla="*/ 2908939 h 3306972"/>
                <a:gd name="connsiteX82" fmla="*/ 1118795 w 1731981"/>
                <a:gd name="connsiteY82" fmla="*/ 2898182 h 3306972"/>
                <a:gd name="connsiteX83" fmla="*/ 1108038 w 1731981"/>
                <a:gd name="connsiteY83" fmla="*/ 2704544 h 3306972"/>
                <a:gd name="connsiteX84" fmla="*/ 1097280 w 1731981"/>
                <a:gd name="connsiteY84" fmla="*/ 2672271 h 3306972"/>
                <a:gd name="connsiteX85" fmla="*/ 1086522 w 1731981"/>
                <a:gd name="connsiteY85" fmla="*/ 2596968 h 3306972"/>
                <a:gd name="connsiteX86" fmla="*/ 1075765 w 1731981"/>
                <a:gd name="connsiteY86" fmla="*/ 2500149 h 3306972"/>
                <a:gd name="connsiteX87" fmla="*/ 1065007 w 1731981"/>
                <a:gd name="connsiteY87" fmla="*/ 2467876 h 3306972"/>
                <a:gd name="connsiteX88" fmla="*/ 1054249 w 1731981"/>
                <a:gd name="connsiteY88" fmla="*/ 2414088 h 3306972"/>
                <a:gd name="connsiteX89" fmla="*/ 1032734 w 1731981"/>
                <a:gd name="connsiteY89" fmla="*/ 2284996 h 3306972"/>
                <a:gd name="connsiteX90" fmla="*/ 1021976 w 1731981"/>
                <a:gd name="connsiteY90" fmla="*/ 2252723 h 3306972"/>
                <a:gd name="connsiteX91" fmla="*/ 989704 w 1731981"/>
                <a:gd name="connsiteY91" fmla="*/ 2241965 h 3306972"/>
                <a:gd name="connsiteX92" fmla="*/ 914400 w 1731981"/>
                <a:gd name="connsiteY92" fmla="*/ 2252723 h 3306972"/>
                <a:gd name="connsiteX93" fmla="*/ 882127 w 1731981"/>
                <a:gd name="connsiteY93" fmla="*/ 2263481 h 3306972"/>
                <a:gd name="connsiteX94" fmla="*/ 860612 w 1731981"/>
                <a:gd name="connsiteY94" fmla="*/ 2295754 h 3306972"/>
                <a:gd name="connsiteX95" fmla="*/ 828339 w 1731981"/>
                <a:gd name="connsiteY95" fmla="*/ 2306511 h 3306972"/>
                <a:gd name="connsiteX96" fmla="*/ 720762 w 1731981"/>
                <a:gd name="connsiteY96" fmla="*/ 2317269 h 3306972"/>
                <a:gd name="connsiteX97" fmla="*/ 677732 w 1731981"/>
                <a:gd name="connsiteY97" fmla="*/ 2328027 h 3306972"/>
                <a:gd name="connsiteX98" fmla="*/ 602428 w 1731981"/>
                <a:gd name="connsiteY98" fmla="*/ 2338784 h 3306972"/>
                <a:gd name="connsiteX99" fmla="*/ 537882 w 1731981"/>
                <a:gd name="connsiteY99" fmla="*/ 2349542 h 3306972"/>
                <a:gd name="connsiteX100" fmla="*/ 591671 w 1731981"/>
                <a:gd name="connsiteY100" fmla="*/ 2392572 h 3306972"/>
                <a:gd name="connsiteX101" fmla="*/ 613186 w 1731981"/>
                <a:gd name="connsiteY101" fmla="*/ 2414088 h 3306972"/>
                <a:gd name="connsiteX102" fmla="*/ 645459 w 1731981"/>
                <a:gd name="connsiteY102" fmla="*/ 2424845 h 3306972"/>
                <a:gd name="connsiteX103" fmla="*/ 677732 w 1731981"/>
                <a:gd name="connsiteY103" fmla="*/ 2478634 h 3306972"/>
                <a:gd name="connsiteX104" fmla="*/ 742278 w 1731981"/>
                <a:gd name="connsiteY104" fmla="*/ 2564695 h 3306972"/>
                <a:gd name="connsiteX105" fmla="*/ 774551 w 1731981"/>
                <a:gd name="connsiteY105" fmla="*/ 2586210 h 3306972"/>
                <a:gd name="connsiteX106" fmla="*/ 785308 w 1731981"/>
                <a:gd name="connsiteY106" fmla="*/ 2618483 h 3306972"/>
                <a:gd name="connsiteX107" fmla="*/ 817581 w 1731981"/>
                <a:gd name="connsiteY107" fmla="*/ 2629241 h 3306972"/>
                <a:gd name="connsiteX108" fmla="*/ 839096 w 1731981"/>
                <a:gd name="connsiteY108" fmla="*/ 2693787 h 3306972"/>
                <a:gd name="connsiteX109" fmla="*/ 828339 w 1731981"/>
                <a:gd name="connsiteY109" fmla="*/ 2736817 h 3306972"/>
                <a:gd name="connsiteX110" fmla="*/ 763793 w 1731981"/>
                <a:gd name="connsiteY110" fmla="*/ 2769090 h 3306972"/>
                <a:gd name="connsiteX111" fmla="*/ 753035 w 1731981"/>
                <a:gd name="connsiteY111" fmla="*/ 2801363 h 3306972"/>
                <a:gd name="connsiteX112" fmla="*/ 742278 w 1731981"/>
                <a:gd name="connsiteY112" fmla="*/ 2844394 h 3306972"/>
                <a:gd name="connsiteX113" fmla="*/ 688489 w 1731981"/>
                <a:gd name="connsiteY113" fmla="*/ 2887424 h 3306972"/>
                <a:gd name="connsiteX114" fmla="*/ 666974 w 1731981"/>
                <a:gd name="connsiteY114" fmla="*/ 2919697 h 3306972"/>
                <a:gd name="connsiteX115" fmla="*/ 656216 w 1731981"/>
                <a:gd name="connsiteY115" fmla="*/ 2951970 h 3306972"/>
                <a:gd name="connsiteX116" fmla="*/ 623944 w 1731981"/>
                <a:gd name="connsiteY116" fmla="*/ 2973485 h 3306972"/>
                <a:gd name="connsiteX117" fmla="*/ 613186 w 1731981"/>
                <a:gd name="connsiteY117" fmla="*/ 3005758 h 3306972"/>
                <a:gd name="connsiteX118" fmla="*/ 570155 w 1731981"/>
                <a:gd name="connsiteY118" fmla="*/ 3048789 h 3306972"/>
                <a:gd name="connsiteX119" fmla="*/ 645459 w 1731981"/>
                <a:gd name="connsiteY119" fmla="*/ 3102577 h 3306972"/>
                <a:gd name="connsiteX120" fmla="*/ 677732 w 1731981"/>
                <a:gd name="connsiteY120" fmla="*/ 3113335 h 3306972"/>
                <a:gd name="connsiteX121" fmla="*/ 731520 w 1731981"/>
                <a:gd name="connsiteY121" fmla="*/ 3220911 h 3306972"/>
                <a:gd name="connsiteX122" fmla="*/ 720762 w 1731981"/>
                <a:gd name="connsiteY122" fmla="*/ 3296215 h 3306972"/>
                <a:gd name="connsiteX123" fmla="*/ 688489 w 1731981"/>
                <a:gd name="connsiteY123" fmla="*/ 3306972 h 3306972"/>
                <a:gd name="connsiteX124" fmla="*/ 408791 w 1731981"/>
                <a:gd name="connsiteY124" fmla="*/ 3296215 h 3306972"/>
                <a:gd name="connsiteX125" fmla="*/ 311972 w 1731981"/>
                <a:gd name="connsiteY125" fmla="*/ 3231669 h 3306972"/>
                <a:gd name="connsiteX126" fmla="*/ 247426 w 1731981"/>
                <a:gd name="connsiteY126" fmla="*/ 3210154 h 3306972"/>
                <a:gd name="connsiteX127" fmla="*/ 236668 w 1731981"/>
                <a:gd name="connsiteY127" fmla="*/ 3177881 h 3306972"/>
                <a:gd name="connsiteX128" fmla="*/ 311972 w 1731981"/>
                <a:gd name="connsiteY128" fmla="*/ 3102577 h 3306972"/>
                <a:gd name="connsiteX129" fmla="*/ 344245 w 1731981"/>
                <a:gd name="connsiteY129" fmla="*/ 3038031 h 3306972"/>
                <a:gd name="connsiteX130" fmla="*/ 365760 w 1731981"/>
                <a:gd name="connsiteY130" fmla="*/ 3005758 h 3306972"/>
                <a:gd name="connsiteX131" fmla="*/ 376518 w 1731981"/>
                <a:gd name="connsiteY131" fmla="*/ 2973485 h 3306972"/>
                <a:gd name="connsiteX132" fmla="*/ 398033 w 1731981"/>
                <a:gd name="connsiteY132" fmla="*/ 2941212 h 3306972"/>
                <a:gd name="connsiteX133" fmla="*/ 408791 w 1731981"/>
                <a:gd name="connsiteY133" fmla="*/ 2908939 h 3306972"/>
                <a:gd name="connsiteX134" fmla="*/ 451821 w 1731981"/>
                <a:gd name="connsiteY134" fmla="*/ 2855151 h 3306972"/>
                <a:gd name="connsiteX135" fmla="*/ 494852 w 1731981"/>
                <a:gd name="connsiteY135" fmla="*/ 2801363 h 3306972"/>
                <a:gd name="connsiteX136" fmla="*/ 505609 w 1731981"/>
                <a:gd name="connsiteY136" fmla="*/ 2769090 h 3306972"/>
                <a:gd name="connsiteX137" fmla="*/ 527125 w 1731981"/>
                <a:gd name="connsiteY137" fmla="*/ 2747575 h 3306972"/>
                <a:gd name="connsiteX138" fmla="*/ 441064 w 1731981"/>
                <a:gd name="connsiteY138" fmla="*/ 2704544 h 3306972"/>
                <a:gd name="connsiteX139" fmla="*/ 408791 w 1731981"/>
                <a:gd name="connsiteY139" fmla="*/ 2693787 h 3306972"/>
                <a:gd name="connsiteX140" fmla="*/ 355002 w 1731981"/>
                <a:gd name="connsiteY140" fmla="*/ 2639998 h 3306972"/>
                <a:gd name="connsiteX141" fmla="*/ 322729 w 1731981"/>
                <a:gd name="connsiteY141" fmla="*/ 2607725 h 3306972"/>
                <a:gd name="connsiteX142" fmla="*/ 247426 w 1731981"/>
                <a:gd name="connsiteY142" fmla="*/ 2500149 h 3306972"/>
                <a:gd name="connsiteX143" fmla="*/ 204395 w 1731981"/>
                <a:gd name="connsiteY143" fmla="*/ 2446361 h 3306972"/>
                <a:gd name="connsiteX144" fmla="*/ 204395 w 1731981"/>
                <a:gd name="connsiteY144" fmla="*/ 1650295 h 3306972"/>
                <a:gd name="connsiteX145" fmla="*/ 215153 w 1731981"/>
                <a:gd name="connsiteY145" fmla="*/ 1618022 h 3306972"/>
                <a:gd name="connsiteX146" fmla="*/ 225911 w 1731981"/>
                <a:gd name="connsiteY146" fmla="*/ 1209231 h 3306972"/>
                <a:gd name="connsiteX147" fmla="*/ 225911 w 1731981"/>
                <a:gd name="connsiteY147" fmla="*/ 714379 h 3306972"/>
                <a:gd name="connsiteX148" fmla="*/ 204395 w 1731981"/>
                <a:gd name="connsiteY148" fmla="*/ 606803 h 3306972"/>
                <a:gd name="connsiteX149" fmla="*/ 193638 w 1731981"/>
                <a:gd name="connsiteY149" fmla="*/ 499227 h 3306972"/>
                <a:gd name="connsiteX150" fmla="*/ 182880 w 1731981"/>
                <a:gd name="connsiteY150" fmla="*/ 445438 h 3306972"/>
                <a:gd name="connsiteX151" fmla="*/ 172122 w 1731981"/>
                <a:gd name="connsiteY151" fmla="*/ 284074 h 3306972"/>
                <a:gd name="connsiteX152" fmla="*/ 150607 w 1731981"/>
                <a:gd name="connsiteY152" fmla="*/ 262558 h 3306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</a:cxnLst>
              <a:rect l="l" t="t" r="r" b="b"/>
              <a:pathLst>
                <a:path w="1731981" h="3306972">
                  <a:moveTo>
                    <a:pt x="150607" y="262558"/>
                  </a:moveTo>
                  <a:cubicBezTo>
                    <a:pt x="130885" y="257179"/>
                    <a:pt x="85115" y="260345"/>
                    <a:pt x="53788" y="251801"/>
                  </a:cubicBezTo>
                  <a:cubicBezTo>
                    <a:pt x="29460" y="245166"/>
                    <a:pt x="29661" y="214305"/>
                    <a:pt x="21515" y="198012"/>
                  </a:cubicBezTo>
                  <a:cubicBezTo>
                    <a:pt x="15733" y="186448"/>
                    <a:pt x="7172" y="176497"/>
                    <a:pt x="0" y="165739"/>
                  </a:cubicBezTo>
                  <a:cubicBezTo>
                    <a:pt x="3586" y="137052"/>
                    <a:pt x="-5821" y="103362"/>
                    <a:pt x="10758" y="79678"/>
                  </a:cubicBezTo>
                  <a:cubicBezTo>
                    <a:pt x="23764" y="61099"/>
                    <a:pt x="53789" y="65335"/>
                    <a:pt x="75304" y="58163"/>
                  </a:cubicBezTo>
                  <a:lnTo>
                    <a:pt x="107576" y="47405"/>
                  </a:lnTo>
                  <a:lnTo>
                    <a:pt x="139849" y="36648"/>
                  </a:lnTo>
                  <a:cubicBezTo>
                    <a:pt x="173608" y="2889"/>
                    <a:pt x="185598" y="-20302"/>
                    <a:pt x="258184" y="25890"/>
                  </a:cubicBezTo>
                  <a:cubicBezTo>
                    <a:pt x="258186" y="25891"/>
                    <a:pt x="285077" y="106572"/>
                    <a:pt x="290456" y="122709"/>
                  </a:cubicBezTo>
                  <a:lnTo>
                    <a:pt x="301214" y="154982"/>
                  </a:lnTo>
                  <a:lnTo>
                    <a:pt x="311972" y="187255"/>
                  </a:lnTo>
                  <a:cubicBezTo>
                    <a:pt x="317468" y="247716"/>
                    <a:pt x="320202" y="310355"/>
                    <a:pt x="333487" y="370135"/>
                  </a:cubicBezTo>
                  <a:cubicBezTo>
                    <a:pt x="335947" y="381205"/>
                    <a:pt x="340659" y="391650"/>
                    <a:pt x="344245" y="402408"/>
                  </a:cubicBezTo>
                  <a:cubicBezTo>
                    <a:pt x="347831" y="423923"/>
                    <a:pt x="351100" y="445494"/>
                    <a:pt x="355002" y="466954"/>
                  </a:cubicBezTo>
                  <a:cubicBezTo>
                    <a:pt x="358273" y="484944"/>
                    <a:pt x="363174" y="502641"/>
                    <a:pt x="365760" y="520742"/>
                  </a:cubicBezTo>
                  <a:cubicBezTo>
                    <a:pt x="370352" y="552887"/>
                    <a:pt x="371180" y="585531"/>
                    <a:pt x="376518" y="617561"/>
                  </a:cubicBezTo>
                  <a:cubicBezTo>
                    <a:pt x="378382" y="628746"/>
                    <a:pt x="384525" y="638833"/>
                    <a:pt x="387275" y="649834"/>
                  </a:cubicBezTo>
                  <a:cubicBezTo>
                    <a:pt x="391710" y="667573"/>
                    <a:pt x="394066" y="685773"/>
                    <a:pt x="398033" y="703622"/>
                  </a:cubicBezTo>
                  <a:cubicBezTo>
                    <a:pt x="401240" y="718055"/>
                    <a:pt x="399555" y="735107"/>
                    <a:pt x="408791" y="746652"/>
                  </a:cubicBezTo>
                  <a:cubicBezTo>
                    <a:pt x="415875" y="755507"/>
                    <a:pt x="430306" y="753824"/>
                    <a:pt x="441064" y="757410"/>
                  </a:cubicBezTo>
                  <a:cubicBezTo>
                    <a:pt x="455407" y="753824"/>
                    <a:pt x="471792" y="754853"/>
                    <a:pt x="484094" y="746652"/>
                  </a:cubicBezTo>
                  <a:cubicBezTo>
                    <a:pt x="494852" y="739480"/>
                    <a:pt x="494645" y="721231"/>
                    <a:pt x="505609" y="714379"/>
                  </a:cubicBezTo>
                  <a:cubicBezTo>
                    <a:pt x="524841" y="702359"/>
                    <a:pt x="548640" y="700036"/>
                    <a:pt x="570155" y="692864"/>
                  </a:cubicBezTo>
                  <a:lnTo>
                    <a:pt x="634701" y="671349"/>
                  </a:lnTo>
                  <a:lnTo>
                    <a:pt x="666974" y="660591"/>
                  </a:lnTo>
                  <a:cubicBezTo>
                    <a:pt x="699247" y="664177"/>
                    <a:pt x="731952" y="664981"/>
                    <a:pt x="763793" y="671349"/>
                  </a:cubicBezTo>
                  <a:cubicBezTo>
                    <a:pt x="786032" y="675797"/>
                    <a:pt x="828339" y="692864"/>
                    <a:pt x="828339" y="692864"/>
                  </a:cubicBezTo>
                  <a:cubicBezTo>
                    <a:pt x="835511" y="703622"/>
                    <a:pt x="840712" y="715995"/>
                    <a:pt x="849854" y="725137"/>
                  </a:cubicBezTo>
                  <a:cubicBezTo>
                    <a:pt x="858996" y="734279"/>
                    <a:pt x="872031" y="738575"/>
                    <a:pt x="882127" y="746652"/>
                  </a:cubicBezTo>
                  <a:cubicBezTo>
                    <a:pt x="890047" y="752988"/>
                    <a:pt x="896470" y="760996"/>
                    <a:pt x="903642" y="768168"/>
                  </a:cubicBezTo>
                  <a:cubicBezTo>
                    <a:pt x="910814" y="789683"/>
                    <a:pt x="922654" y="810173"/>
                    <a:pt x="925158" y="832714"/>
                  </a:cubicBezTo>
                  <a:cubicBezTo>
                    <a:pt x="928744" y="864987"/>
                    <a:pt x="927371" y="898205"/>
                    <a:pt x="935915" y="929532"/>
                  </a:cubicBezTo>
                  <a:cubicBezTo>
                    <a:pt x="938584" y="939317"/>
                    <a:pt x="947485" y="949059"/>
                    <a:pt x="957431" y="951048"/>
                  </a:cubicBezTo>
                  <a:cubicBezTo>
                    <a:pt x="1003277" y="960217"/>
                    <a:pt x="1050612" y="958977"/>
                    <a:pt x="1097280" y="961805"/>
                  </a:cubicBezTo>
                  <a:cubicBezTo>
                    <a:pt x="1168956" y="966149"/>
                    <a:pt x="1240715" y="968977"/>
                    <a:pt x="1312433" y="972563"/>
                  </a:cubicBezTo>
                  <a:cubicBezTo>
                    <a:pt x="1341120" y="976149"/>
                    <a:pt x="1369920" y="978925"/>
                    <a:pt x="1398494" y="983321"/>
                  </a:cubicBezTo>
                  <a:cubicBezTo>
                    <a:pt x="1416566" y="986101"/>
                    <a:pt x="1434246" y="991072"/>
                    <a:pt x="1452282" y="994078"/>
                  </a:cubicBezTo>
                  <a:cubicBezTo>
                    <a:pt x="1477293" y="998246"/>
                    <a:pt x="1502485" y="1001250"/>
                    <a:pt x="1527586" y="1004836"/>
                  </a:cubicBezTo>
                  <a:lnTo>
                    <a:pt x="1624405" y="1037109"/>
                  </a:lnTo>
                  <a:lnTo>
                    <a:pt x="1656678" y="1047867"/>
                  </a:lnTo>
                  <a:cubicBezTo>
                    <a:pt x="1653092" y="1105241"/>
                    <a:pt x="1653687" y="1163030"/>
                    <a:pt x="1645920" y="1219989"/>
                  </a:cubicBezTo>
                  <a:cubicBezTo>
                    <a:pt x="1645919" y="1219995"/>
                    <a:pt x="1619027" y="1300669"/>
                    <a:pt x="1613647" y="1316808"/>
                  </a:cubicBezTo>
                  <a:cubicBezTo>
                    <a:pt x="1610061" y="1327566"/>
                    <a:pt x="1605113" y="1337962"/>
                    <a:pt x="1602889" y="1349081"/>
                  </a:cubicBezTo>
                  <a:cubicBezTo>
                    <a:pt x="1599303" y="1367010"/>
                    <a:pt x="1595403" y="1384880"/>
                    <a:pt x="1592132" y="1402869"/>
                  </a:cubicBezTo>
                  <a:cubicBezTo>
                    <a:pt x="1588230" y="1424329"/>
                    <a:pt x="1585652" y="1446026"/>
                    <a:pt x="1581374" y="1467415"/>
                  </a:cubicBezTo>
                  <a:cubicBezTo>
                    <a:pt x="1578474" y="1481913"/>
                    <a:pt x="1574202" y="1496102"/>
                    <a:pt x="1570616" y="1510445"/>
                  </a:cubicBezTo>
                  <a:cubicBezTo>
                    <a:pt x="1574202" y="1521203"/>
                    <a:pt x="1571528" y="1537092"/>
                    <a:pt x="1581374" y="1542718"/>
                  </a:cubicBezTo>
                  <a:cubicBezTo>
                    <a:pt x="1600312" y="1553540"/>
                    <a:pt x="1624627" y="1548744"/>
                    <a:pt x="1645920" y="1553476"/>
                  </a:cubicBezTo>
                  <a:cubicBezTo>
                    <a:pt x="1656990" y="1555936"/>
                    <a:pt x="1667435" y="1560648"/>
                    <a:pt x="1678193" y="1564234"/>
                  </a:cubicBezTo>
                  <a:cubicBezTo>
                    <a:pt x="1685365" y="1574992"/>
                    <a:pt x="1691631" y="1586411"/>
                    <a:pt x="1699708" y="1596507"/>
                  </a:cubicBezTo>
                  <a:cubicBezTo>
                    <a:pt x="1706044" y="1604427"/>
                    <a:pt x="1716006" y="1609325"/>
                    <a:pt x="1721224" y="1618022"/>
                  </a:cubicBezTo>
                  <a:cubicBezTo>
                    <a:pt x="1727058" y="1627746"/>
                    <a:pt x="1728395" y="1639537"/>
                    <a:pt x="1731981" y="1650295"/>
                  </a:cubicBezTo>
                  <a:cubicBezTo>
                    <a:pt x="1728395" y="1661053"/>
                    <a:pt x="1727058" y="1672844"/>
                    <a:pt x="1721224" y="1682568"/>
                  </a:cubicBezTo>
                  <a:cubicBezTo>
                    <a:pt x="1697411" y="1722257"/>
                    <a:pt x="1658050" y="1709290"/>
                    <a:pt x="1613647" y="1714841"/>
                  </a:cubicBezTo>
                  <a:cubicBezTo>
                    <a:pt x="1513242" y="1711255"/>
                    <a:pt x="1412186" y="1716053"/>
                    <a:pt x="1312433" y="1704083"/>
                  </a:cubicBezTo>
                  <a:cubicBezTo>
                    <a:pt x="1299596" y="1702543"/>
                    <a:pt x="1338924" y="1694132"/>
                    <a:pt x="1344706" y="1682568"/>
                  </a:cubicBezTo>
                  <a:cubicBezTo>
                    <a:pt x="1354461" y="1663059"/>
                    <a:pt x="1351186" y="1639411"/>
                    <a:pt x="1355464" y="1618022"/>
                  </a:cubicBezTo>
                  <a:cubicBezTo>
                    <a:pt x="1358364" y="1603524"/>
                    <a:pt x="1361973" y="1589153"/>
                    <a:pt x="1366221" y="1574991"/>
                  </a:cubicBezTo>
                  <a:cubicBezTo>
                    <a:pt x="1372738" y="1553268"/>
                    <a:pt x="1387736" y="1510445"/>
                    <a:pt x="1387736" y="1510445"/>
                  </a:cubicBezTo>
                  <a:cubicBezTo>
                    <a:pt x="1391322" y="1478172"/>
                    <a:pt x="1393156" y="1445656"/>
                    <a:pt x="1398494" y="1413627"/>
                  </a:cubicBezTo>
                  <a:cubicBezTo>
                    <a:pt x="1408227" y="1355229"/>
                    <a:pt x="1495921" y="1273742"/>
                    <a:pt x="1398494" y="1219989"/>
                  </a:cubicBezTo>
                  <a:cubicBezTo>
                    <a:pt x="1310526" y="1171455"/>
                    <a:pt x="1197685" y="1212817"/>
                    <a:pt x="1097280" y="1209231"/>
                  </a:cubicBezTo>
                  <a:cubicBezTo>
                    <a:pt x="1068593" y="1212817"/>
                    <a:pt x="1023445" y="1193791"/>
                    <a:pt x="1011219" y="1219989"/>
                  </a:cubicBezTo>
                  <a:cubicBezTo>
                    <a:pt x="989935" y="1265597"/>
                    <a:pt x="1021976" y="1320266"/>
                    <a:pt x="1021976" y="1370596"/>
                  </a:cubicBezTo>
                  <a:cubicBezTo>
                    <a:pt x="1021976" y="1526107"/>
                    <a:pt x="1009117" y="1744023"/>
                    <a:pt x="1000461" y="1908478"/>
                  </a:cubicBezTo>
                  <a:cubicBezTo>
                    <a:pt x="1007633" y="1915650"/>
                    <a:pt x="1012030" y="1928005"/>
                    <a:pt x="1021976" y="1929994"/>
                  </a:cubicBezTo>
                  <a:cubicBezTo>
                    <a:pt x="1192841" y="1964167"/>
                    <a:pt x="1110980" y="1922972"/>
                    <a:pt x="1215614" y="1951509"/>
                  </a:cubicBezTo>
                  <a:cubicBezTo>
                    <a:pt x="1237494" y="1957476"/>
                    <a:pt x="1258645" y="1965852"/>
                    <a:pt x="1280160" y="1973024"/>
                  </a:cubicBezTo>
                  <a:lnTo>
                    <a:pt x="1312433" y="1983782"/>
                  </a:lnTo>
                  <a:cubicBezTo>
                    <a:pt x="1316019" y="1994540"/>
                    <a:pt x="1322819" y="2004721"/>
                    <a:pt x="1323191" y="2016055"/>
                  </a:cubicBezTo>
                  <a:cubicBezTo>
                    <a:pt x="1346253" y="2719455"/>
                    <a:pt x="1121996" y="2630363"/>
                    <a:pt x="1570616" y="2650756"/>
                  </a:cubicBezTo>
                  <a:cubicBezTo>
                    <a:pt x="1577788" y="2657928"/>
                    <a:pt x="1590874" y="2662207"/>
                    <a:pt x="1592132" y="2672271"/>
                  </a:cubicBezTo>
                  <a:cubicBezTo>
                    <a:pt x="1594838" y="2693915"/>
                    <a:pt x="1591129" y="2717308"/>
                    <a:pt x="1581374" y="2736817"/>
                  </a:cubicBezTo>
                  <a:cubicBezTo>
                    <a:pt x="1575592" y="2748381"/>
                    <a:pt x="1560916" y="2753081"/>
                    <a:pt x="1549101" y="2758332"/>
                  </a:cubicBezTo>
                  <a:cubicBezTo>
                    <a:pt x="1515421" y="2773301"/>
                    <a:pt x="1477292" y="2781664"/>
                    <a:pt x="1441525" y="2790605"/>
                  </a:cubicBezTo>
                  <a:cubicBezTo>
                    <a:pt x="1437939" y="2801363"/>
                    <a:pt x="1436601" y="2813154"/>
                    <a:pt x="1430767" y="2822878"/>
                  </a:cubicBezTo>
                  <a:cubicBezTo>
                    <a:pt x="1411283" y="2855351"/>
                    <a:pt x="1392229" y="2845960"/>
                    <a:pt x="1355464" y="2855151"/>
                  </a:cubicBezTo>
                  <a:cubicBezTo>
                    <a:pt x="1344463" y="2857901"/>
                    <a:pt x="1334131" y="2862925"/>
                    <a:pt x="1323191" y="2865909"/>
                  </a:cubicBezTo>
                  <a:cubicBezTo>
                    <a:pt x="1294663" y="2873689"/>
                    <a:pt x="1265816" y="2880252"/>
                    <a:pt x="1237129" y="2887424"/>
                  </a:cubicBezTo>
                  <a:cubicBezTo>
                    <a:pt x="1222786" y="2891010"/>
                    <a:pt x="1208125" y="2893507"/>
                    <a:pt x="1194099" y="2898182"/>
                  </a:cubicBezTo>
                  <a:lnTo>
                    <a:pt x="1161826" y="2908939"/>
                  </a:lnTo>
                  <a:cubicBezTo>
                    <a:pt x="1147482" y="2905353"/>
                    <a:pt x="1122558" y="2912480"/>
                    <a:pt x="1118795" y="2898182"/>
                  </a:cubicBezTo>
                  <a:cubicBezTo>
                    <a:pt x="1102343" y="2835665"/>
                    <a:pt x="1114167" y="2768898"/>
                    <a:pt x="1108038" y="2704544"/>
                  </a:cubicBezTo>
                  <a:cubicBezTo>
                    <a:pt x="1106963" y="2693255"/>
                    <a:pt x="1100866" y="2683029"/>
                    <a:pt x="1097280" y="2672271"/>
                  </a:cubicBezTo>
                  <a:cubicBezTo>
                    <a:pt x="1093694" y="2647170"/>
                    <a:pt x="1089667" y="2622128"/>
                    <a:pt x="1086522" y="2596968"/>
                  </a:cubicBezTo>
                  <a:cubicBezTo>
                    <a:pt x="1082494" y="2564747"/>
                    <a:pt x="1081103" y="2532179"/>
                    <a:pt x="1075765" y="2500149"/>
                  </a:cubicBezTo>
                  <a:cubicBezTo>
                    <a:pt x="1073901" y="2488964"/>
                    <a:pt x="1067757" y="2478877"/>
                    <a:pt x="1065007" y="2467876"/>
                  </a:cubicBezTo>
                  <a:cubicBezTo>
                    <a:pt x="1060572" y="2450138"/>
                    <a:pt x="1057427" y="2432094"/>
                    <a:pt x="1054249" y="2414088"/>
                  </a:cubicBezTo>
                  <a:cubicBezTo>
                    <a:pt x="1046668" y="2371128"/>
                    <a:pt x="1046530" y="2326381"/>
                    <a:pt x="1032734" y="2284996"/>
                  </a:cubicBezTo>
                  <a:cubicBezTo>
                    <a:pt x="1029148" y="2274238"/>
                    <a:pt x="1029994" y="2260741"/>
                    <a:pt x="1021976" y="2252723"/>
                  </a:cubicBezTo>
                  <a:cubicBezTo>
                    <a:pt x="1013958" y="2244705"/>
                    <a:pt x="1000461" y="2245551"/>
                    <a:pt x="989704" y="2241965"/>
                  </a:cubicBezTo>
                  <a:cubicBezTo>
                    <a:pt x="964603" y="2245551"/>
                    <a:pt x="939264" y="2247750"/>
                    <a:pt x="914400" y="2252723"/>
                  </a:cubicBezTo>
                  <a:cubicBezTo>
                    <a:pt x="903281" y="2254947"/>
                    <a:pt x="890982" y="2256397"/>
                    <a:pt x="882127" y="2263481"/>
                  </a:cubicBezTo>
                  <a:cubicBezTo>
                    <a:pt x="872031" y="2271558"/>
                    <a:pt x="870708" y="2287677"/>
                    <a:pt x="860612" y="2295754"/>
                  </a:cubicBezTo>
                  <a:cubicBezTo>
                    <a:pt x="851757" y="2302838"/>
                    <a:pt x="839547" y="2304787"/>
                    <a:pt x="828339" y="2306511"/>
                  </a:cubicBezTo>
                  <a:cubicBezTo>
                    <a:pt x="792720" y="2311991"/>
                    <a:pt x="756621" y="2313683"/>
                    <a:pt x="720762" y="2317269"/>
                  </a:cubicBezTo>
                  <a:cubicBezTo>
                    <a:pt x="706419" y="2320855"/>
                    <a:pt x="692278" y="2325382"/>
                    <a:pt x="677732" y="2328027"/>
                  </a:cubicBezTo>
                  <a:cubicBezTo>
                    <a:pt x="652785" y="2332563"/>
                    <a:pt x="627489" y="2334928"/>
                    <a:pt x="602428" y="2338784"/>
                  </a:cubicBezTo>
                  <a:cubicBezTo>
                    <a:pt x="580870" y="2342101"/>
                    <a:pt x="559397" y="2345956"/>
                    <a:pt x="537882" y="2349542"/>
                  </a:cubicBezTo>
                  <a:cubicBezTo>
                    <a:pt x="589842" y="2401499"/>
                    <a:pt x="523805" y="2338279"/>
                    <a:pt x="591671" y="2392572"/>
                  </a:cubicBezTo>
                  <a:cubicBezTo>
                    <a:pt x="599591" y="2398908"/>
                    <a:pt x="604489" y="2408870"/>
                    <a:pt x="613186" y="2414088"/>
                  </a:cubicBezTo>
                  <a:cubicBezTo>
                    <a:pt x="622910" y="2419922"/>
                    <a:pt x="634701" y="2421259"/>
                    <a:pt x="645459" y="2424845"/>
                  </a:cubicBezTo>
                  <a:cubicBezTo>
                    <a:pt x="666026" y="2486550"/>
                    <a:pt x="642292" y="2431380"/>
                    <a:pt x="677732" y="2478634"/>
                  </a:cubicBezTo>
                  <a:cubicBezTo>
                    <a:pt x="703543" y="2513049"/>
                    <a:pt x="711439" y="2540024"/>
                    <a:pt x="742278" y="2564695"/>
                  </a:cubicBezTo>
                  <a:cubicBezTo>
                    <a:pt x="752374" y="2572772"/>
                    <a:pt x="763793" y="2579038"/>
                    <a:pt x="774551" y="2586210"/>
                  </a:cubicBezTo>
                  <a:cubicBezTo>
                    <a:pt x="778137" y="2596968"/>
                    <a:pt x="777290" y="2610465"/>
                    <a:pt x="785308" y="2618483"/>
                  </a:cubicBezTo>
                  <a:cubicBezTo>
                    <a:pt x="793326" y="2626501"/>
                    <a:pt x="810990" y="2620014"/>
                    <a:pt x="817581" y="2629241"/>
                  </a:cubicBezTo>
                  <a:cubicBezTo>
                    <a:pt x="830763" y="2647696"/>
                    <a:pt x="839096" y="2693787"/>
                    <a:pt x="839096" y="2693787"/>
                  </a:cubicBezTo>
                  <a:cubicBezTo>
                    <a:pt x="835510" y="2708130"/>
                    <a:pt x="836540" y="2724515"/>
                    <a:pt x="828339" y="2736817"/>
                  </a:cubicBezTo>
                  <a:cubicBezTo>
                    <a:pt x="816423" y="2754691"/>
                    <a:pt x="782202" y="2762954"/>
                    <a:pt x="763793" y="2769090"/>
                  </a:cubicBezTo>
                  <a:cubicBezTo>
                    <a:pt x="760207" y="2779848"/>
                    <a:pt x="756150" y="2790460"/>
                    <a:pt x="753035" y="2801363"/>
                  </a:cubicBezTo>
                  <a:cubicBezTo>
                    <a:pt x="748973" y="2815579"/>
                    <a:pt x="748890" y="2831170"/>
                    <a:pt x="742278" y="2844394"/>
                  </a:cubicBezTo>
                  <a:cubicBezTo>
                    <a:pt x="734614" y="2859721"/>
                    <a:pt x="699889" y="2879824"/>
                    <a:pt x="688489" y="2887424"/>
                  </a:cubicBezTo>
                  <a:cubicBezTo>
                    <a:pt x="681317" y="2898182"/>
                    <a:pt x="672756" y="2908133"/>
                    <a:pt x="666974" y="2919697"/>
                  </a:cubicBezTo>
                  <a:cubicBezTo>
                    <a:pt x="661903" y="2929839"/>
                    <a:pt x="663300" y="2943115"/>
                    <a:pt x="656216" y="2951970"/>
                  </a:cubicBezTo>
                  <a:cubicBezTo>
                    <a:pt x="648140" y="2962066"/>
                    <a:pt x="634701" y="2966313"/>
                    <a:pt x="623944" y="2973485"/>
                  </a:cubicBezTo>
                  <a:cubicBezTo>
                    <a:pt x="620358" y="2984243"/>
                    <a:pt x="619777" y="2996531"/>
                    <a:pt x="613186" y="3005758"/>
                  </a:cubicBezTo>
                  <a:cubicBezTo>
                    <a:pt x="601396" y="3022265"/>
                    <a:pt x="570155" y="3048789"/>
                    <a:pt x="570155" y="3048789"/>
                  </a:cubicBezTo>
                  <a:cubicBezTo>
                    <a:pt x="588085" y="3102577"/>
                    <a:pt x="570155" y="3077476"/>
                    <a:pt x="645459" y="3102577"/>
                  </a:cubicBezTo>
                  <a:lnTo>
                    <a:pt x="677732" y="3113335"/>
                  </a:lnTo>
                  <a:cubicBezTo>
                    <a:pt x="728963" y="3190183"/>
                    <a:pt x="714490" y="3152795"/>
                    <a:pt x="731520" y="3220911"/>
                  </a:cubicBezTo>
                  <a:cubicBezTo>
                    <a:pt x="727934" y="3246012"/>
                    <a:pt x="732102" y="3273536"/>
                    <a:pt x="720762" y="3296215"/>
                  </a:cubicBezTo>
                  <a:cubicBezTo>
                    <a:pt x="715691" y="3306357"/>
                    <a:pt x="699829" y="3306972"/>
                    <a:pt x="688489" y="3306972"/>
                  </a:cubicBezTo>
                  <a:cubicBezTo>
                    <a:pt x="595187" y="3306972"/>
                    <a:pt x="502024" y="3299801"/>
                    <a:pt x="408791" y="3296215"/>
                  </a:cubicBezTo>
                  <a:cubicBezTo>
                    <a:pt x="336264" y="3223690"/>
                    <a:pt x="384431" y="3253407"/>
                    <a:pt x="311972" y="3231669"/>
                  </a:cubicBezTo>
                  <a:cubicBezTo>
                    <a:pt x="290249" y="3225152"/>
                    <a:pt x="247426" y="3210154"/>
                    <a:pt x="247426" y="3210154"/>
                  </a:cubicBezTo>
                  <a:cubicBezTo>
                    <a:pt x="243840" y="3199396"/>
                    <a:pt x="231597" y="3188024"/>
                    <a:pt x="236668" y="3177881"/>
                  </a:cubicBezTo>
                  <a:cubicBezTo>
                    <a:pt x="274334" y="3102547"/>
                    <a:pt x="281844" y="3147770"/>
                    <a:pt x="311972" y="3102577"/>
                  </a:cubicBezTo>
                  <a:cubicBezTo>
                    <a:pt x="373631" y="3010087"/>
                    <a:pt x="299706" y="3127108"/>
                    <a:pt x="344245" y="3038031"/>
                  </a:cubicBezTo>
                  <a:cubicBezTo>
                    <a:pt x="350027" y="3026467"/>
                    <a:pt x="359978" y="3017322"/>
                    <a:pt x="365760" y="3005758"/>
                  </a:cubicBezTo>
                  <a:cubicBezTo>
                    <a:pt x="370831" y="2995616"/>
                    <a:pt x="371447" y="2983627"/>
                    <a:pt x="376518" y="2973485"/>
                  </a:cubicBezTo>
                  <a:cubicBezTo>
                    <a:pt x="382300" y="2961921"/>
                    <a:pt x="392251" y="2952776"/>
                    <a:pt x="398033" y="2941212"/>
                  </a:cubicBezTo>
                  <a:cubicBezTo>
                    <a:pt x="403104" y="2931070"/>
                    <a:pt x="403720" y="2919081"/>
                    <a:pt x="408791" y="2908939"/>
                  </a:cubicBezTo>
                  <a:cubicBezTo>
                    <a:pt x="422361" y="2881800"/>
                    <a:pt x="431811" y="2875162"/>
                    <a:pt x="451821" y="2855151"/>
                  </a:cubicBezTo>
                  <a:cubicBezTo>
                    <a:pt x="478862" y="2774029"/>
                    <a:pt x="439240" y="2870879"/>
                    <a:pt x="494852" y="2801363"/>
                  </a:cubicBezTo>
                  <a:cubicBezTo>
                    <a:pt x="501936" y="2792508"/>
                    <a:pt x="499775" y="2778814"/>
                    <a:pt x="505609" y="2769090"/>
                  </a:cubicBezTo>
                  <a:cubicBezTo>
                    <a:pt x="510827" y="2760393"/>
                    <a:pt x="519953" y="2754747"/>
                    <a:pt x="527125" y="2747575"/>
                  </a:cubicBezTo>
                  <a:cubicBezTo>
                    <a:pt x="489573" y="2710023"/>
                    <a:pt x="515230" y="2729266"/>
                    <a:pt x="441064" y="2704544"/>
                  </a:cubicBezTo>
                  <a:lnTo>
                    <a:pt x="408791" y="2693787"/>
                  </a:lnTo>
                  <a:lnTo>
                    <a:pt x="355002" y="2639998"/>
                  </a:lnTo>
                  <a:cubicBezTo>
                    <a:pt x="344244" y="2629240"/>
                    <a:pt x="331168" y="2620384"/>
                    <a:pt x="322729" y="2607725"/>
                  </a:cubicBezTo>
                  <a:cubicBezTo>
                    <a:pt x="223807" y="2459340"/>
                    <a:pt x="327072" y="2611653"/>
                    <a:pt x="247426" y="2500149"/>
                  </a:cubicBezTo>
                  <a:cubicBezTo>
                    <a:pt x="213499" y="2452651"/>
                    <a:pt x="240377" y="2482341"/>
                    <a:pt x="204395" y="2446361"/>
                  </a:cubicBezTo>
                  <a:cubicBezTo>
                    <a:pt x="169027" y="2128033"/>
                    <a:pt x="185023" y="2308963"/>
                    <a:pt x="204395" y="1650295"/>
                  </a:cubicBezTo>
                  <a:cubicBezTo>
                    <a:pt x="204728" y="1638960"/>
                    <a:pt x="211567" y="1628780"/>
                    <a:pt x="215153" y="1618022"/>
                  </a:cubicBezTo>
                  <a:cubicBezTo>
                    <a:pt x="218739" y="1481758"/>
                    <a:pt x="222073" y="1345488"/>
                    <a:pt x="225911" y="1209231"/>
                  </a:cubicBezTo>
                  <a:cubicBezTo>
                    <a:pt x="234103" y="918406"/>
                    <a:pt x="247320" y="928468"/>
                    <a:pt x="225911" y="714379"/>
                  </a:cubicBezTo>
                  <a:cubicBezTo>
                    <a:pt x="218848" y="643745"/>
                    <a:pt x="220802" y="656022"/>
                    <a:pt x="204395" y="606803"/>
                  </a:cubicBezTo>
                  <a:cubicBezTo>
                    <a:pt x="200809" y="570944"/>
                    <a:pt x="198401" y="534948"/>
                    <a:pt x="193638" y="499227"/>
                  </a:cubicBezTo>
                  <a:cubicBezTo>
                    <a:pt x="191221" y="481103"/>
                    <a:pt x="184699" y="463632"/>
                    <a:pt x="182880" y="445438"/>
                  </a:cubicBezTo>
                  <a:cubicBezTo>
                    <a:pt x="177516" y="391798"/>
                    <a:pt x="181490" y="337161"/>
                    <a:pt x="172122" y="284074"/>
                  </a:cubicBezTo>
                  <a:cubicBezTo>
                    <a:pt x="167878" y="260022"/>
                    <a:pt x="170329" y="267937"/>
                    <a:pt x="150607" y="262558"/>
                  </a:cubicBezTo>
                  <a:close/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Forme libre 5"/>
            <p:cNvSpPr/>
            <p:nvPr/>
          </p:nvSpPr>
          <p:spPr>
            <a:xfrm>
              <a:off x="1488921" y="3420932"/>
              <a:ext cx="189272" cy="322729"/>
            </a:xfrm>
            <a:custGeom>
              <a:avLst/>
              <a:gdLst>
                <a:gd name="connsiteX0" fmla="*/ 60180 w 189272"/>
                <a:gd name="connsiteY0" fmla="*/ 0 h 322729"/>
                <a:gd name="connsiteX1" fmla="*/ 6392 w 189272"/>
                <a:gd name="connsiteY1" fmla="*/ 43030 h 322729"/>
                <a:gd name="connsiteX2" fmla="*/ 17150 w 189272"/>
                <a:gd name="connsiteY2" fmla="*/ 204395 h 322729"/>
                <a:gd name="connsiteX3" fmla="*/ 81695 w 189272"/>
                <a:gd name="connsiteY3" fmla="*/ 247426 h 322729"/>
                <a:gd name="connsiteX4" fmla="*/ 135484 w 189272"/>
                <a:gd name="connsiteY4" fmla="*/ 279699 h 322729"/>
                <a:gd name="connsiteX5" fmla="*/ 189272 w 189272"/>
                <a:gd name="connsiteY5" fmla="*/ 322729 h 322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9272" h="322729">
                  <a:moveTo>
                    <a:pt x="60180" y="0"/>
                  </a:moveTo>
                  <a:cubicBezTo>
                    <a:pt x="42251" y="14343"/>
                    <a:pt x="11122" y="20562"/>
                    <a:pt x="6392" y="43030"/>
                  </a:cubicBezTo>
                  <a:cubicBezTo>
                    <a:pt x="-4713" y="95781"/>
                    <a:pt x="-1486" y="153811"/>
                    <a:pt x="17150" y="204395"/>
                  </a:cubicBezTo>
                  <a:cubicBezTo>
                    <a:pt x="26089" y="228659"/>
                    <a:pt x="63410" y="229142"/>
                    <a:pt x="81695" y="247426"/>
                  </a:cubicBezTo>
                  <a:cubicBezTo>
                    <a:pt x="123721" y="289450"/>
                    <a:pt x="79624" y="251769"/>
                    <a:pt x="135484" y="279699"/>
                  </a:cubicBezTo>
                  <a:cubicBezTo>
                    <a:pt x="162626" y="293270"/>
                    <a:pt x="169260" y="302717"/>
                    <a:pt x="189272" y="322729"/>
                  </a:cubicBezTo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2043953" y="1614558"/>
            <a:ext cx="2345167" cy="3259567"/>
            <a:chOff x="2043953" y="2355925"/>
            <a:chExt cx="2345167" cy="3259567"/>
          </a:xfrm>
        </p:grpSpPr>
        <p:sp>
          <p:nvSpPr>
            <p:cNvPr id="5" name="Forme libre 4"/>
            <p:cNvSpPr/>
            <p:nvPr/>
          </p:nvSpPr>
          <p:spPr>
            <a:xfrm>
              <a:off x="2043953" y="2355925"/>
              <a:ext cx="2345167" cy="3259567"/>
            </a:xfrm>
            <a:custGeom>
              <a:avLst/>
              <a:gdLst>
                <a:gd name="connsiteX0" fmla="*/ 989703 w 2345167"/>
                <a:gd name="connsiteY0" fmla="*/ 1247887 h 3259567"/>
                <a:gd name="connsiteX1" fmla="*/ 946673 w 2345167"/>
                <a:gd name="connsiteY1" fmla="*/ 1194099 h 3259567"/>
                <a:gd name="connsiteX2" fmla="*/ 882127 w 2345167"/>
                <a:gd name="connsiteY2" fmla="*/ 1151068 h 3259567"/>
                <a:gd name="connsiteX3" fmla="*/ 839096 w 2345167"/>
                <a:gd name="connsiteY3" fmla="*/ 1097280 h 3259567"/>
                <a:gd name="connsiteX4" fmla="*/ 806823 w 2345167"/>
                <a:gd name="connsiteY4" fmla="*/ 1086522 h 3259567"/>
                <a:gd name="connsiteX5" fmla="*/ 796066 w 2345167"/>
                <a:gd name="connsiteY5" fmla="*/ 1054249 h 3259567"/>
                <a:gd name="connsiteX6" fmla="*/ 731520 w 2345167"/>
                <a:gd name="connsiteY6" fmla="*/ 1011219 h 3259567"/>
                <a:gd name="connsiteX7" fmla="*/ 677732 w 2345167"/>
                <a:gd name="connsiteY7" fmla="*/ 968188 h 3259567"/>
                <a:gd name="connsiteX8" fmla="*/ 634701 w 2345167"/>
                <a:gd name="connsiteY8" fmla="*/ 925157 h 3259567"/>
                <a:gd name="connsiteX9" fmla="*/ 613186 w 2345167"/>
                <a:gd name="connsiteY9" fmla="*/ 892884 h 3259567"/>
                <a:gd name="connsiteX10" fmla="*/ 580913 w 2345167"/>
                <a:gd name="connsiteY10" fmla="*/ 871369 h 3259567"/>
                <a:gd name="connsiteX11" fmla="*/ 527125 w 2345167"/>
                <a:gd name="connsiteY11" fmla="*/ 817581 h 3259567"/>
                <a:gd name="connsiteX12" fmla="*/ 462579 w 2345167"/>
                <a:gd name="connsiteY12" fmla="*/ 753035 h 3259567"/>
                <a:gd name="connsiteX13" fmla="*/ 441063 w 2345167"/>
                <a:gd name="connsiteY13" fmla="*/ 731520 h 3259567"/>
                <a:gd name="connsiteX14" fmla="*/ 408791 w 2345167"/>
                <a:gd name="connsiteY14" fmla="*/ 720762 h 3259567"/>
                <a:gd name="connsiteX15" fmla="*/ 344245 w 2345167"/>
                <a:gd name="connsiteY15" fmla="*/ 677731 h 3259567"/>
                <a:gd name="connsiteX16" fmla="*/ 322729 w 2345167"/>
                <a:gd name="connsiteY16" fmla="*/ 656216 h 3259567"/>
                <a:gd name="connsiteX17" fmla="*/ 290456 w 2345167"/>
                <a:gd name="connsiteY17" fmla="*/ 645459 h 3259567"/>
                <a:gd name="connsiteX18" fmla="*/ 247426 w 2345167"/>
                <a:gd name="connsiteY18" fmla="*/ 591670 h 3259567"/>
                <a:gd name="connsiteX19" fmla="*/ 193638 w 2345167"/>
                <a:gd name="connsiteY19" fmla="*/ 527124 h 3259567"/>
                <a:gd name="connsiteX20" fmla="*/ 161365 w 2345167"/>
                <a:gd name="connsiteY20" fmla="*/ 537882 h 3259567"/>
                <a:gd name="connsiteX21" fmla="*/ 53788 w 2345167"/>
                <a:gd name="connsiteY21" fmla="*/ 516367 h 3259567"/>
                <a:gd name="connsiteX22" fmla="*/ 10758 w 2345167"/>
                <a:gd name="connsiteY22" fmla="*/ 462579 h 3259567"/>
                <a:gd name="connsiteX23" fmla="*/ 0 w 2345167"/>
                <a:gd name="connsiteY23" fmla="*/ 430306 h 3259567"/>
                <a:gd name="connsiteX24" fmla="*/ 32273 w 2345167"/>
                <a:gd name="connsiteY24" fmla="*/ 376517 h 3259567"/>
                <a:gd name="connsiteX25" fmla="*/ 96819 w 2345167"/>
                <a:gd name="connsiteY25" fmla="*/ 355002 h 3259567"/>
                <a:gd name="connsiteX26" fmla="*/ 225911 w 2345167"/>
                <a:gd name="connsiteY26" fmla="*/ 365760 h 3259567"/>
                <a:gd name="connsiteX27" fmla="*/ 290456 w 2345167"/>
                <a:gd name="connsiteY27" fmla="*/ 387275 h 3259567"/>
                <a:gd name="connsiteX28" fmla="*/ 322729 w 2345167"/>
                <a:gd name="connsiteY28" fmla="*/ 398033 h 3259567"/>
                <a:gd name="connsiteX29" fmla="*/ 344245 w 2345167"/>
                <a:gd name="connsiteY29" fmla="*/ 419548 h 3259567"/>
                <a:gd name="connsiteX30" fmla="*/ 441063 w 2345167"/>
                <a:gd name="connsiteY30" fmla="*/ 473336 h 3259567"/>
                <a:gd name="connsiteX31" fmla="*/ 462579 w 2345167"/>
                <a:gd name="connsiteY31" fmla="*/ 494851 h 3259567"/>
                <a:gd name="connsiteX32" fmla="*/ 484094 w 2345167"/>
                <a:gd name="connsiteY32" fmla="*/ 527124 h 3259567"/>
                <a:gd name="connsiteX33" fmla="*/ 516367 w 2345167"/>
                <a:gd name="connsiteY33" fmla="*/ 537882 h 3259567"/>
                <a:gd name="connsiteX34" fmla="*/ 537882 w 2345167"/>
                <a:gd name="connsiteY34" fmla="*/ 570155 h 3259567"/>
                <a:gd name="connsiteX35" fmla="*/ 570155 w 2345167"/>
                <a:gd name="connsiteY35" fmla="*/ 580913 h 3259567"/>
                <a:gd name="connsiteX36" fmla="*/ 591671 w 2345167"/>
                <a:gd name="connsiteY36" fmla="*/ 602428 h 3259567"/>
                <a:gd name="connsiteX37" fmla="*/ 623943 w 2345167"/>
                <a:gd name="connsiteY37" fmla="*/ 623943 h 3259567"/>
                <a:gd name="connsiteX38" fmla="*/ 677732 w 2345167"/>
                <a:gd name="connsiteY38" fmla="*/ 677731 h 3259567"/>
                <a:gd name="connsiteX39" fmla="*/ 699247 w 2345167"/>
                <a:gd name="connsiteY39" fmla="*/ 699247 h 3259567"/>
                <a:gd name="connsiteX40" fmla="*/ 720762 w 2345167"/>
                <a:gd name="connsiteY40" fmla="*/ 731520 h 3259567"/>
                <a:gd name="connsiteX41" fmla="*/ 774551 w 2345167"/>
                <a:gd name="connsiteY41" fmla="*/ 774550 h 3259567"/>
                <a:gd name="connsiteX42" fmla="*/ 796066 w 2345167"/>
                <a:gd name="connsiteY42" fmla="*/ 796066 h 3259567"/>
                <a:gd name="connsiteX43" fmla="*/ 849854 w 2345167"/>
                <a:gd name="connsiteY43" fmla="*/ 860611 h 3259567"/>
                <a:gd name="connsiteX44" fmla="*/ 882127 w 2345167"/>
                <a:gd name="connsiteY44" fmla="*/ 871369 h 3259567"/>
                <a:gd name="connsiteX45" fmla="*/ 925158 w 2345167"/>
                <a:gd name="connsiteY45" fmla="*/ 925157 h 3259567"/>
                <a:gd name="connsiteX46" fmla="*/ 957431 w 2345167"/>
                <a:gd name="connsiteY46" fmla="*/ 935915 h 3259567"/>
                <a:gd name="connsiteX47" fmla="*/ 989703 w 2345167"/>
                <a:gd name="connsiteY47" fmla="*/ 914400 h 3259567"/>
                <a:gd name="connsiteX48" fmla="*/ 1075765 w 2345167"/>
                <a:gd name="connsiteY48" fmla="*/ 849854 h 3259567"/>
                <a:gd name="connsiteX49" fmla="*/ 1172583 w 2345167"/>
                <a:gd name="connsiteY49" fmla="*/ 817581 h 3259567"/>
                <a:gd name="connsiteX50" fmla="*/ 1204856 w 2345167"/>
                <a:gd name="connsiteY50" fmla="*/ 806823 h 3259567"/>
                <a:gd name="connsiteX51" fmla="*/ 1409252 w 2345167"/>
                <a:gd name="connsiteY51" fmla="*/ 817581 h 3259567"/>
                <a:gd name="connsiteX52" fmla="*/ 1473798 w 2345167"/>
                <a:gd name="connsiteY52" fmla="*/ 839096 h 3259567"/>
                <a:gd name="connsiteX53" fmla="*/ 1506071 w 2345167"/>
                <a:gd name="connsiteY53" fmla="*/ 860611 h 3259567"/>
                <a:gd name="connsiteX54" fmla="*/ 1570616 w 2345167"/>
                <a:gd name="connsiteY54" fmla="*/ 806823 h 3259567"/>
                <a:gd name="connsiteX55" fmla="*/ 1592132 w 2345167"/>
                <a:gd name="connsiteY55" fmla="*/ 742277 h 3259567"/>
                <a:gd name="connsiteX56" fmla="*/ 1645920 w 2345167"/>
                <a:gd name="connsiteY56" fmla="*/ 688489 h 3259567"/>
                <a:gd name="connsiteX57" fmla="*/ 1678193 w 2345167"/>
                <a:gd name="connsiteY57" fmla="*/ 623943 h 3259567"/>
                <a:gd name="connsiteX58" fmla="*/ 1710466 w 2345167"/>
                <a:gd name="connsiteY58" fmla="*/ 613186 h 3259567"/>
                <a:gd name="connsiteX59" fmla="*/ 1731981 w 2345167"/>
                <a:gd name="connsiteY59" fmla="*/ 527124 h 3259567"/>
                <a:gd name="connsiteX60" fmla="*/ 1742739 w 2345167"/>
                <a:gd name="connsiteY60" fmla="*/ 484094 h 3259567"/>
                <a:gd name="connsiteX61" fmla="*/ 1785769 w 2345167"/>
                <a:gd name="connsiteY61" fmla="*/ 419548 h 3259567"/>
                <a:gd name="connsiteX62" fmla="*/ 1807285 w 2345167"/>
                <a:gd name="connsiteY62" fmla="*/ 387275 h 3259567"/>
                <a:gd name="connsiteX63" fmla="*/ 1828800 w 2345167"/>
                <a:gd name="connsiteY63" fmla="*/ 355002 h 3259567"/>
                <a:gd name="connsiteX64" fmla="*/ 1861073 w 2345167"/>
                <a:gd name="connsiteY64" fmla="*/ 322729 h 3259567"/>
                <a:gd name="connsiteX65" fmla="*/ 1893346 w 2345167"/>
                <a:gd name="connsiteY65" fmla="*/ 301214 h 3259567"/>
                <a:gd name="connsiteX66" fmla="*/ 1957892 w 2345167"/>
                <a:gd name="connsiteY66" fmla="*/ 215153 h 3259567"/>
                <a:gd name="connsiteX67" fmla="*/ 1990165 w 2345167"/>
                <a:gd name="connsiteY67" fmla="*/ 182880 h 3259567"/>
                <a:gd name="connsiteX68" fmla="*/ 2076226 w 2345167"/>
                <a:gd name="connsiteY68" fmla="*/ 75303 h 3259567"/>
                <a:gd name="connsiteX69" fmla="*/ 2140772 w 2345167"/>
                <a:gd name="connsiteY69" fmla="*/ 43030 h 3259567"/>
                <a:gd name="connsiteX70" fmla="*/ 2173045 w 2345167"/>
                <a:gd name="connsiteY70" fmla="*/ 21515 h 3259567"/>
                <a:gd name="connsiteX71" fmla="*/ 2237591 w 2345167"/>
                <a:gd name="connsiteY71" fmla="*/ 0 h 3259567"/>
                <a:gd name="connsiteX72" fmla="*/ 2323652 w 2345167"/>
                <a:gd name="connsiteY72" fmla="*/ 32273 h 3259567"/>
                <a:gd name="connsiteX73" fmla="*/ 2345167 w 2345167"/>
                <a:gd name="connsiteY73" fmla="*/ 96819 h 3259567"/>
                <a:gd name="connsiteX74" fmla="*/ 2334409 w 2345167"/>
                <a:gd name="connsiteY74" fmla="*/ 172122 h 3259567"/>
                <a:gd name="connsiteX75" fmla="*/ 2280621 w 2345167"/>
                <a:gd name="connsiteY75" fmla="*/ 225910 h 3259567"/>
                <a:gd name="connsiteX76" fmla="*/ 2173045 w 2345167"/>
                <a:gd name="connsiteY76" fmla="*/ 258183 h 3259567"/>
                <a:gd name="connsiteX77" fmla="*/ 2140772 w 2345167"/>
                <a:gd name="connsiteY77" fmla="*/ 333487 h 3259567"/>
                <a:gd name="connsiteX78" fmla="*/ 2119256 w 2345167"/>
                <a:gd name="connsiteY78" fmla="*/ 365760 h 3259567"/>
                <a:gd name="connsiteX79" fmla="*/ 2097741 w 2345167"/>
                <a:gd name="connsiteY79" fmla="*/ 419548 h 3259567"/>
                <a:gd name="connsiteX80" fmla="*/ 2065468 w 2345167"/>
                <a:gd name="connsiteY80" fmla="*/ 451821 h 3259567"/>
                <a:gd name="connsiteX81" fmla="*/ 2000922 w 2345167"/>
                <a:gd name="connsiteY81" fmla="*/ 537882 h 3259567"/>
                <a:gd name="connsiteX82" fmla="*/ 1990165 w 2345167"/>
                <a:gd name="connsiteY82" fmla="*/ 580913 h 3259567"/>
                <a:gd name="connsiteX83" fmla="*/ 1925619 w 2345167"/>
                <a:gd name="connsiteY83" fmla="*/ 677731 h 3259567"/>
                <a:gd name="connsiteX84" fmla="*/ 1904103 w 2345167"/>
                <a:gd name="connsiteY84" fmla="*/ 710004 h 3259567"/>
                <a:gd name="connsiteX85" fmla="*/ 1882588 w 2345167"/>
                <a:gd name="connsiteY85" fmla="*/ 742277 h 3259567"/>
                <a:gd name="connsiteX86" fmla="*/ 1850315 w 2345167"/>
                <a:gd name="connsiteY86" fmla="*/ 806823 h 3259567"/>
                <a:gd name="connsiteX87" fmla="*/ 1828800 w 2345167"/>
                <a:gd name="connsiteY87" fmla="*/ 828339 h 3259567"/>
                <a:gd name="connsiteX88" fmla="*/ 1785769 w 2345167"/>
                <a:gd name="connsiteY88" fmla="*/ 892884 h 3259567"/>
                <a:gd name="connsiteX89" fmla="*/ 1764254 w 2345167"/>
                <a:gd name="connsiteY89" fmla="*/ 935915 h 3259567"/>
                <a:gd name="connsiteX90" fmla="*/ 1731981 w 2345167"/>
                <a:gd name="connsiteY90" fmla="*/ 968188 h 3259567"/>
                <a:gd name="connsiteX91" fmla="*/ 1667435 w 2345167"/>
                <a:gd name="connsiteY91" fmla="*/ 1054249 h 3259567"/>
                <a:gd name="connsiteX92" fmla="*/ 1667435 w 2345167"/>
                <a:gd name="connsiteY92" fmla="*/ 1183341 h 3259567"/>
                <a:gd name="connsiteX93" fmla="*/ 1688951 w 2345167"/>
                <a:gd name="connsiteY93" fmla="*/ 1290917 h 3259567"/>
                <a:gd name="connsiteX94" fmla="*/ 1710466 w 2345167"/>
                <a:gd name="connsiteY94" fmla="*/ 1355463 h 3259567"/>
                <a:gd name="connsiteX95" fmla="*/ 1721223 w 2345167"/>
                <a:gd name="connsiteY95" fmla="*/ 1387736 h 3259567"/>
                <a:gd name="connsiteX96" fmla="*/ 1731981 w 2345167"/>
                <a:gd name="connsiteY96" fmla="*/ 1452282 h 3259567"/>
                <a:gd name="connsiteX97" fmla="*/ 1742739 w 2345167"/>
                <a:gd name="connsiteY97" fmla="*/ 1613647 h 3259567"/>
                <a:gd name="connsiteX98" fmla="*/ 1753496 w 2345167"/>
                <a:gd name="connsiteY98" fmla="*/ 1678193 h 3259567"/>
                <a:gd name="connsiteX99" fmla="*/ 1775012 w 2345167"/>
                <a:gd name="connsiteY99" fmla="*/ 2043953 h 3259567"/>
                <a:gd name="connsiteX100" fmla="*/ 1764254 w 2345167"/>
                <a:gd name="connsiteY100" fmla="*/ 2818503 h 3259567"/>
                <a:gd name="connsiteX101" fmla="*/ 1742739 w 2345167"/>
                <a:gd name="connsiteY101" fmla="*/ 2883049 h 3259567"/>
                <a:gd name="connsiteX102" fmla="*/ 1850315 w 2345167"/>
                <a:gd name="connsiteY102" fmla="*/ 3033656 h 3259567"/>
                <a:gd name="connsiteX103" fmla="*/ 1882588 w 2345167"/>
                <a:gd name="connsiteY103" fmla="*/ 3044414 h 3259567"/>
                <a:gd name="connsiteX104" fmla="*/ 1904103 w 2345167"/>
                <a:gd name="connsiteY104" fmla="*/ 3076687 h 3259567"/>
                <a:gd name="connsiteX105" fmla="*/ 1925619 w 2345167"/>
                <a:gd name="connsiteY105" fmla="*/ 3098202 h 3259567"/>
                <a:gd name="connsiteX106" fmla="*/ 1957892 w 2345167"/>
                <a:gd name="connsiteY106" fmla="*/ 3151990 h 3259567"/>
                <a:gd name="connsiteX107" fmla="*/ 1957892 w 2345167"/>
                <a:gd name="connsiteY107" fmla="*/ 3248809 h 3259567"/>
                <a:gd name="connsiteX108" fmla="*/ 1925619 w 2345167"/>
                <a:gd name="connsiteY108" fmla="*/ 3259567 h 3259567"/>
                <a:gd name="connsiteX109" fmla="*/ 1742739 w 2345167"/>
                <a:gd name="connsiteY109" fmla="*/ 3248809 h 3259567"/>
                <a:gd name="connsiteX110" fmla="*/ 1645920 w 2345167"/>
                <a:gd name="connsiteY110" fmla="*/ 3195021 h 3259567"/>
                <a:gd name="connsiteX111" fmla="*/ 1613647 w 2345167"/>
                <a:gd name="connsiteY111" fmla="*/ 3173506 h 3259567"/>
                <a:gd name="connsiteX112" fmla="*/ 1516828 w 2345167"/>
                <a:gd name="connsiteY112" fmla="*/ 3130475 h 3259567"/>
                <a:gd name="connsiteX113" fmla="*/ 1516828 w 2345167"/>
                <a:gd name="connsiteY113" fmla="*/ 2409713 h 3259567"/>
                <a:gd name="connsiteX114" fmla="*/ 1506071 w 2345167"/>
                <a:gd name="connsiteY114" fmla="*/ 2302136 h 3259567"/>
                <a:gd name="connsiteX115" fmla="*/ 1463040 w 2345167"/>
                <a:gd name="connsiteY115" fmla="*/ 2097741 h 3259567"/>
                <a:gd name="connsiteX116" fmla="*/ 1430767 w 2345167"/>
                <a:gd name="connsiteY116" fmla="*/ 2108499 h 3259567"/>
                <a:gd name="connsiteX117" fmla="*/ 1269402 w 2345167"/>
                <a:gd name="connsiteY117" fmla="*/ 2119256 h 3259567"/>
                <a:gd name="connsiteX118" fmla="*/ 1280160 w 2345167"/>
                <a:gd name="connsiteY118" fmla="*/ 2409713 h 3259567"/>
                <a:gd name="connsiteX119" fmla="*/ 1301675 w 2345167"/>
                <a:gd name="connsiteY119" fmla="*/ 2786230 h 3259567"/>
                <a:gd name="connsiteX120" fmla="*/ 1290918 w 2345167"/>
                <a:gd name="connsiteY120" fmla="*/ 3151990 h 3259567"/>
                <a:gd name="connsiteX121" fmla="*/ 1183341 w 2345167"/>
                <a:gd name="connsiteY121" fmla="*/ 3184263 h 3259567"/>
                <a:gd name="connsiteX122" fmla="*/ 1118795 w 2345167"/>
                <a:gd name="connsiteY122" fmla="*/ 3216536 h 3259567"/>
                <a:gd name="connsiteX123" fmla="*/ 903642 w 2345167"/>
                <a:gd name="connsiteY123" fmla="*/ 3238051 h 3259567"/>
                <a:gd name="connsiteX124" fmla="*/ 860612 w 2345167"/>
                <a:gd name="connsiteY124" fmla="*/ 3151990 h 3259567"/>
                <a:gd name="connsiteX125" fmla="*/ 925158 w 2345167"/>
                <a:gd name="connsiteY125" fmla="*/ 3119717 h 3259567"/>
                <a:gd name="connsiteX126" fmla="*/ 989703 w 2345167"/>
                <a:gd name="connsiteY126" fmla="*/ 3076687 h 3259567"/>
                <a:gd name="connsiteX127" fmla="*/ 1054249 w 2345167"/>
                <a:gd name="connsiteY127" fmla="*/ 3055171 h 3259567"/>
                <a:gd name="connsiteX128" fmla="*/ 1097280 w 2345167"/>
                <a:gd name="connsiteY128" fmla="*/ 3001383 h 3259567"/>
                <a:gd name="connsiteX129" fmla="*/ 1075765 w 2345167"/>
                <a:gd name="connsiteY129" fmla="*/ 2829261 h 3259567"/>
                <a:gd name="connsiteX130" fmla="*/ 1054249 w 2345167"/>
                <a:gd name="connsiteY130" fmla="*/ 2732442 h 3259567"/>
                <a:gd name="connsiteX131" fmla="*/ 1065007 w 2345167"/>
                <a:gd name="connsiteY131" fmla="*/ 2603350 h 3259567"/>
                <a:gd name="connsiteX132" fmla="*/ 1032734 w 2345167"/>
                <a:gd name="connsiteY132" fmla="*/ 1947134 h 3259567"/>
                <a:gd name="connsiteX133" fmla="*/ 1021976 w 2345167"/>
                <a:gd name="connsiteY133" fmla="*/ 1280160 h 3259567"/>
                <a:gd name="connsiteX134" fmla="*/ 1000461 w 2345167"/>
                <a:gd name="connsiteY134" fmla="*/ 1258644 h 3259567"/>
                <a:gd name="connsiteX135" fmla="*/ 989703 w 2345167"/>
                <a:gd name="connsiteY135" fmla="*/ 1247887 h 3259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</a:cxnLst>
              <a:rect l="l" t="t" r="r" b="b"/>
              <a:pathLst>
                <a:path w="2345167" h="3259567">
                  <a:moveTo>
                    <a:pt x="989703" y="1247887"/>
                  </a:moveTo>
                  <a:cubicBezTo>
                    <a:pt x="980738" y="1237130"/>
                    <a:pt x="963739" y="1209459"/>
                    <a:pt x="946673" y="1194099"/>
                  </a:cubicBezTo>
                  <a:cubicBezTo>
                    <a:pt x="927453" y="1176801"/>
                    <a:pt x="882127" y="1151068"/>
                    <a:pt x="882127" y="1151068"/>
                  </a:cubicBezTo>
                  <a:cubicBezTo>
                    <a:pt x="872353" y="1136407"/>
                    <a:pt x="856130" y="1107500"/>
                    <a:pt x="839096" y="1097280"/>
                  </a:cubicBezTo>
                  <a:cubicBezTo>
                    <a:pt x="829372" y="1091446"/>
                    <a:pt x="817581" y="1090108"/>
                    <a:pt x="806823" y="1086522"/>
                  </a:cubicBezTo>
                  <a:cubicBezTo>
                    <a:pt x="803237" y="1075764"/>
                    <a:pt x="802356" y="1063684"/>
                    <a:pt x="796066" y="1054249"/>
                  </a:cubicBezTo>
                  <a:cubicBezTo>
                    <a:pt x="773043" y="1019713"/>
                    <a:pt x="765355" y="1022497"/>
                    <a:pt x="731520" y="1011219"/>
                  </a:cubicBezTo>
                  <a:cubicBezTo>
                    <a:pt x="658293" y="937989"/>
                    <a:pt x="772710" y="1049597"/>
                    <a:pt x="677732" y="968188"/>
                  </a:cubicBezTo>
                  <a:cubicBezTo>
                    <a:pt x="662330" y="954987"/>
                    <a:pt x="645953" y="942035"/>
                    <a:pt x="634701" y="925157"/>
                  </a:cubicBezTo>
                  <a:cubicBezTo>
                    <a:pt x="627529" y="914399"/>
                    <a:pt x="622328" y="902026"/>
                    <a:pt x="613186" y="892884"/>
                  </a:cubicBezTo>
                  <a:cubicBezTo>
                    <a:pt x="604044" y="883742"/>
                    <a:pt x="591671" y="878541"/>
                    <a:pt x="580913" y="871369"/>
                  </a:cubicBezTo>
                  <a:cubicBezTo>
                    <a:pt x="536579" y="804867"/>
                    <a:pt x="585803" y="869739"/>
                    <a:pt x="527125" y="817581"/>
                  </a:cubicBezTo>
                  <a:cubicBezTo>
                    <a:pt x="504383" y="797366"/>
                    <a:pt x="484094" y="774550"/>
                    <a:pt x="462579" y="753035"/>
                  </a:cubicBezTo>
                  <a:cubicBezTo>
                    <a:pt x="455407" y="745863"/>
                    <a:pt x="450685" y="734728"/>
                    <a:pt x="441063" y="731520"/>
                  </a:cubicBezTo>
                  <a:cubicBezTo>
                    <a:pt x="430306" y="727934"/>
                    <a:pt x="418703" y="726269"/>
                    <a:pt x="408791" y="720762"/>
                  </a:cubicBezTo>
                  <a:cubicBezTo>
                    <a:pt x="386187" y="708204"/>
                    <a:pt x="362530" y="696015"/>
                    <a:pt x="344245" y="677731"/>
                  </a:cubicBezTo>
                  <a:cubicBezTo>
                    <a:pt x="337073" y="670559"/>
                    <a:pt x="331426" y="661434"/>
                    <a:pt x="322729" y="656216"/>
                  </a:cubicBezTo>
                  <a:cubicBezTo>
                    <a:pt x="313005" y="650382"/>
                    <a:pt x="301214" y="649045"/>
                    <a:pt x="290456" y="645459"/>
                  </a:cubicBezTo>
                  <a:cubicBezTo>
                    <a:pt x="227854" y="582854"/>
                    <a:pt x="315289" y="673106"/>
                    <a:pt x="247426" y="591670"/>
                  </a:cubicBezTo>
                  <a:cubicBezTo>
                    <a:pt x="178401" y="508840"/>
                    <a:pt x="247056" y="607252"/>
                    <a:pt x="193638" y="527124"/>
                  </a:cubicBezTo>
                  <a:cubicBezTo>
                    <a:pt x="182880" y="530710"/>
                    <a:pt x="172705" y="537882"/>
                    <a:pt x="161365" y="537882"/>
                  </a:cubicBezTo>
                  <a:cubicBezTo>
                    <a:pt x="111923" y="537882"/>
                    <a:pt x="93530" y="529614"/>
                    <a:pt x="53788" y="516367"/>
                  </a:cubicBezTo>
                  <a:cubicBezTo>
                    <a:pt x="33778" y="496356"/>
                    <a:pt x="24328" y="489718"/>
                    <a:pt x="10758" y="462579"/>
                  </a:cubicBezTo>
                  <a:cubicBezTo>
                    <a:pt x="5687" y="452437"/>
                    <a:pt x="3586" y="441064"/>
                    <a:pt x="0" y="430306"/>
                  </a:cubicBezTo>
                  <a:cubicBezTo>
                    <a:pt x="7361" y="408224"/>
                    <a:pt x="8647" y="388330"/>
                    <a:pt x="32273" y="376517"/>
                  </a:cubicBezTo>
                  <a:cubicBezTo>
                    <a:pt x="52558" y="366374"/>
                    <a:pt x="96819" y="355002"/>
                    <a:pt x="96819" y="355002"/>
                  </a:cubicBezTo>
                  <a:cubicBezTo>
                    <a:pt x="139850" y="358588"/>
                    <a:pt x="183319" y="358661"/>
                    <a:pt x="225911" y="365760"/>
                  </a:cubicBezTo>
                  <a:cubicBezTo>
                    <a:pt x="248281" y="369488"/>
                    <a:pt x="268941" y="380103"/>
                    <a:pt x="290456" y="387275"/>
                  </a:cubicBezTo>
                  <a:lnTo>
                    <a:pt x="322729" y="398033"/>
                  </a:lnTo>
                  <a:cubicBezTo>
                    <a:pt x="329901" y="405205"/>
                    <a:pt x="335548" y="414330"/>
                    <a:pt x="344245" y="419548"/>
                  </a:cubicBezTo>
                  <a:cubicBezTo>
                    <a:pt x="411884" y="460131"/>
                    <a:pt x="342374" y="374652"/>
                    <a:pt x="441063" y="473336"/>
                  </a:cubicBezTo>
                  <a:cubicBezTo>
                    <a:pt x="448235" y="480508"/>
                    <a:pt x="456243" y="486931"/>
                    <a:pt x="462579" y="494851"/>
                  </a:cubicBezTo>
                  <a:cubicBezTo>
                    <a:pt x="470656" y="504947"/>
                    <a:pt x="473998" y="519047"/>
                    <a:pt x="484094" y="527124"/>
                  </a:cubicBezTo>
                  <a:cubicBezTo>
                    <a:pt x="492949" y="534208"/>
                    <a:pt x="505609" y="534296"/>
                    <a:pt x="516367" y="537882"/>
                  </a:cubicBezTo>
                  <a:cubicBezTo>
                    <a:pt x="523539" y="548640"/>
                    <a:pt x="527786" y="562078"/>
                    <a:pt x="537882" y="570155"/>
                  </a:cubicBezTo>
                  <a:cubicBezTo>
                    <a:pt x="546737" y="577239"/>
                    <a:pt x="560431" y="575079"/>
                    <a:pt x="570155" y="580913"/>
                  </a:cubicBezTo>
                  <a:cubicBezTo>
                    <a:pt x="578852" y="586131"/>
                    <a:pt x="583751" y="596092"/>
                    <a:pt x="591671" y="602428"/>
                  </a:cubicBezTo>
                  <a:cubicBezTo>
                    <a:pt x="601767" y="610504"/>
                    <a:pt x="614213" y="615429"/>
                    <a:pt x="623943" y="623943"/>
                  </a:cubicBezTo>
                  <a:cubicBezTo>
                    <a:pt x="643025" y="640640"/>
                    <a:pt x="659802" y="659801"/>
                    <a:pt x="677732" y="677731"/>
                  </a:cubicBezTo>
                  <a:cubicBezTo>
                    <a:pt x="684904" y="684903"/>
                    <a:pt x="693621" y="690808"/>
                    <a:pt x="699247" y="699247"/>
                  </a:cubicBezTo>
                  <a:cubicBezTo>
                    <a:pt x="706419" y="710005"/>
                    <a:pt x="712685" y="721424"/>
                    <a:pt x="720762" y="731520"/>
                  </a:cubicBezTo>
                  <a:cubicBezTo>
                    <a:pt x="743850" y="760380"/>
                    <a:pt x="743489" y="749700"/>
                    <a:pt x="774551" y="774550"/>
                  </a:cubicBezTo>
                  <a:cubicBezTo>
                    <a:pt x="782471" y="780886"/>
                    <a:pt x="789730" y="788146"/>
                    <a:pt x="796066" y="796066"/>
                  </a:cubicBezTo>
                  <a:cubicBezTo>
                    <a:pt x="818746" y="824417"/>
                    <a:pt x="816998" y="838707"/>
                    <a:pt x="849854" y="860611"/>
                  </a:cubicBezTo>
                  <a:cubicBezTo>
                    <a:pt x="859289" y="866901"/>
                    <a:pt x="871369" y="867783"/>
                    <a:pt x="882127" y="871369"/>
                  </a:cubicBezTo>
                  <a:cubicBezTo>
                    <a:pt x="891901" y="886030"/>
                    <a:pt x="908124" y="914937"/>
                    <a:pt x="925158" y="925157"/>
                  </a:cubicBezTo>
                  <a:cubicBezTo>
                    <a:pt x="934882" y="930991"/>
                    <a:pt x="946673" y="932329"/>
                    <a:pt x="957431" y="935915"/>
                  </a:cubicBezTo>
                  <a:cubicBezTo>
                    <a:pt x="968188" y="928743"/>
                    <a:pt x="979607" y="922477"/>
                    <a:pt x="989703" y="914400"/>
                  </a:cubicBezTo>
                  <a:cubicBezTo>
                    <a:pt x="1026112" y="885273"/>
                    <a:pt x="1011427" y="871300"/>
                    <a:pt x="1075765" y="849854"/>
                  </a:cubicBezTo>
                  <a:lnTo>
                    <a:pt x="1172583" y="817581"/>
                  </a:lnTo>
                  <a:lnTo>
                    <a:pt x="1204856" y="806823"/>
                  </a:lnTo>
                  <a:cubicBezTo>
                    <a:pt x="1272988" y="810409"/>
                    <a:pt x="1341512" y="809452"/>
                    <a:pt x="1409252" y="817581"/>
                  </a:cubicBezTo>
                  <a:cubicBezTo>
                    <a:pt x="1431770" y="820283"/>
                    <a:pt x="1473798" y="839096"/>
                    <a:pt x="1473798" y="839096"/>
                  </a:cubicBezTo>
                  <a:cubicBezTo>
                    <a:pt x="1484556" y="846268"/>
                    <a:pt x="1493142" y="860611"/>
                    <a:pt x="1506071" y="860611"/>
                  </a:cubicBezTo>
                  <a:cubicBezTo>
                    <a:pt x="1535961" y="860611"/>
                    <a:pt x="1560123" y="830431"/>
                    <a:pt x="1570616" y="806823"/>
                  </a:cubicBezTo>
                  <a:cubicBezTo>
                    <a:pt x="1579827" y="786098"/>
                    <a:pt x="1579552" y="761147"/>
                    <a:pt x="1592132" y="742277"/>
                  </a:cubicBezTo>
                  <a:cubicBezTo>
                    <a:pt x="1620819" y="699246"/>
                    <a:pt x="1602889" y="717176"/>
                    <a:pt x="1645920" y="688489"/>
                  </a:cubicBezTo>
                  <a:cubicBezTo>
                    <a:pt x="1653007" y="667230"/>
                    <a:pt x="1659236" y="639109"/>
                    <a:pt x="1678193" y="623943"/>
                  </a:cubicBezTo>
                  <a:cubicBezTo>
                    <a:pt x="1687048" y="616859"/>
                    <a:pt x="1699708" y="616772"/>
                    <a:pt x="1710466" y="613186"/>
                  </a:cubicBezTo>
                  <a:cubicBezTo>
                    <a:pt x="1732333" y="503843"/>
                    <a:pt x="1709930" y="604301"/>
                    <a:pt x="1731981" y="527124"/>
                  </a:cubicBezTo>
                  <a:cubicBezTo>
                    <a:pt x="1736043" y="512908"/>
                    <a:pt x="1736127" y="497318"/>
                    <a:pt x="1742739" y="484094"/>
                  </a:cubicBezTo>
                  <a:cubicBezTo>
                    <a:pt x="1754303" y="460966"/>
                    <a:pt x="1771426" y="441063"/>
                    <a:pt x="1785769" y="419548"/>
                  </a:cubicBezTo>
                  <a:lnTo>
                    <a:pt x="1807285" y="387275"/>
                  </a:lnTo>
                  <a:cubicBezTo>
                    <a:pt x="1814457" y="376517"/>
                    <a:pt x="1819658" y="364144"/>
                    <a:pt x="1828800" y="355002"/>
                  </a:cubicBezTo>
                  <a:cubicBezTo>
                    <a:pt x="1839558" y="344244"/>
                    <a:pt x="1849386" y="332468"/>
                    <a:pt x="1861073" y="322729"/>
                  </a:cubicBezTo>
                  <a:cubicBezTo>
                    <a:pt x="1871005" y="314452"/>
                    <a:pt x="1882588" y="308386"/>
                    <a:pt x="1893346" y="301214"/>
                  </a:cubicBezTo>
                  <a:cubicBezTo>
                    <a:pt x="1918965" y="262785"/>
                    <a:pt x="1922114" y="256042"/>
                    <a:pt x="1957892" y="215153"/>
                  </a:cubicBezTo>
                  <a:cubicBezTo>
                    <a:pt x="1967910" y="203704"/>
                    <a:pt x="1980825" y="194889"/>
                    <a:pt x="1990165" y="182880"/>
                  </a:cubicBezTo>
                  <a:cubicBezTo>
                    <a:pt x="2021151" y="143041"/>
                    <a:pt x="2033186" y="103996"/>
                    <a:pt x="2076226" y="75303"/>
                  </a:cubicBezTo>
                  <a:cubicBezTo>
                    <a:pt x="2168716" y="13644"/>
                    <a:pt x="2051695" y="87569"/>
                    <a:pt x="2140772" y="43030"/>
                  </a:cubicBezTo>
                  <a:cubicBezTo>
                    <a:pt x="2152336" y="37248"/>
                    <a:pt x="2161230" y="26766"/>
                    <a:pt x="2173045" y="21515"/>
                  </a:cubicBezTo>
                  <a:cubicBezTo>
                    <a:pt x="2193769" y="12304"/>
                    <a:pt x="2237591" y="0"/>
                    <a:pt x="2237591" y="0"/>
                  </a:cubicBezTo>
                  <a:cubicBezTo>
                    <a:pt x="2259288" y="4339"/>
                    <a:pt x="2307823" y="6945"/>
                    <a:pt x="2323652" y="32273"/>
                  </a:cubicBezTo>
                  <a:cubicBezTo>
                    <a:pt x="2335672" y="51505"/>
                    <a:pt x="2345167" y="96819"/>
                    <a:pt x="2345167" y="96819"/>
                  </a:cubicBezTo>
                  <a:cubicBezTo>
                    <a:pt x="2341581" y="121920"/>
                    <a:pt x="2341695" y="147836"/>
                    <a:pt x="2334409" y="172122"/>
                  </a:cubicBezTo>
                  <a:cubicBezTo>
                    <a:pt x="2327237" y="196029"/>
                    <a:pt x="2302137" y="216347"/>
                    <a:pt x="2280621" y="225910"/>
                  </a:cubicBezTo>
                  <a:cubicBezTo>
                    <a:pt x="2246941" y="240879"/>
                    <a:pt x="2208812" y="249242"/>
                    <a:pt x="2173045" y="258183"/>
                  </a:cubicBezTo>
                  <a:cubicBezTo>
                    <a:pt x="2160977" y="294387"/>
                    <a:pt x="2162039" y="296269"/>
                    <a:pt x="2140772" y="333487"/>
                  </a:cubicBezTo>
                  <a:cubicBezTo>
                    <a:pt x="2134357" y="344713"/>
                    <a:pt x="2125038" y="354196"/>
                    <a:pt x="2119256" y="365760"/>
                  </a:cubicBezTo>
                  <a:cubicBezTo>
                    <a:pt x="2110620" y="383032"/>
                    <a:pt x="2107976" y="403173"/>
                    <a:pt x="2097741" y="419548"/>
                  </a:cubicBezTo>
                  <a:cubicBezTo>
                    <a:pt x="2089678" y="432449"/>
                    <a:pt x="2074808" y="439812"/>
                    <a:pt x="2065468" y="451821"/>
                  </a:cubicBezTo>
                  <a:cubicBezTo>
                    <a:pt x="1980325" y="561291"/>
                    <a:pt x="2055034" y="483772"/>
                    <a:pt x="2000922" y="537882"/>
                  </a:cubicBezTo>
                  <a:cubicBezTo>
                    <a:pt x="1997336" y="552226"/>
                    <a:pt x="1996777" y="567689"/>
                    <a:pt x="1990165" y="580913"/>
                  </a:cubicBezTo>
                  <a:cubicBezTo>
                    <a:pt x="1990164" y="580914"/>
                    <a:pt x="1936377" y="661594"/>
                    <a:pt x="1925619" y="677731"/>
                  </a:cubicBezTo>
                  <a:lnTo>
                    <a:pt x="1904103" y="710004"/>
                  </a:lnTo>
                  <a:lnTo>
                    <a:pt x="1882588" y="742277"/>
                  </a:lnTo>
                  <a:cubicBezTo>
                    <a:pt x="1871225" y="776367"/>
                    <a:pt x="1874150" y="777029"/>
                    <a:pt x="1850315" y="806823"/>
                  </a:cubicBezTo>
                  <a:cubicBezTo>
                    <a:pt x="1843979" y="814743"/>
                    <a:pt x="1834886" y="820225"/>
                    <a:pt x="1828800" y="828339"/>
                  </a:cubicBezTo>
                  <a:cubicBezTo>
                    <a:pt x="1813285" y="849025"/>
                    <a:pt x="1797333" y="869756"/>
                    <a:pt x="1785769" y="892884"/>
                  </a:cubicBezTo>
                  <a:cubicBezTo>
                    <a:pt x="1778597" y="907228"/>
                    <a:pt x="1773575" y="922865"/>
                    <a:pt x="1764254" y="935915"/>
                  </a:cubicBezTo>
                  <a:cubicBezTo>
                    <a:pt x="1755411" y="948295"/>
                    <a:pt x="1741321" y="956179"/>
                    <a:pt x="1731981" y="968188"/>
                  </a:cubicBezTo>
                  <a:cubicBezTo>
                    <a:pt x="1646838" y="1077658"/>
                    <a:pt x="1721547" y="1000139"/>
                    <a:pt x="1667435" y="1054249"/>
                  </a:cubicBezTo>
                  <a:cubicBezTo>
                    <a:pt x="1647609" y="1113732"/>
                    <a:pt x="1651994" y="1085548"/>
                    <a:pt x="1667435" y="1183341"/>
                  </a:cubicBezTo>
                  <a:cubicBezTo>
                    <a:pt x="1673138" y="1219462"/>
                    <a:pt x="1677387" y="1256225"/>
                    <a:pt x="1688951" y="1290917"/>
                  </a:cubicBezTo>
                  <a:lnTo>
                    <a:pt x="1710466" y="1355463"/>
                  </a:lnTo>
                  <a:cubicBezTo>
                    <a:pt x="1714052" y="1366221"/>
                    <a:pt x="1719359" y="1376551"/>
                    <a:pt x="1721223" y="1387736"/>
                  </a:cubicBezTo>
                  <a:lnTo>
                    <a:pt x="1731981" y="1452282"/>
                  </a:lnTo>
                  <a:cubicBezTo>
                    <a:pt x="1735567" y="1506070"/>
                    <a:pt x="1737628" y="1559982"/>
                    <a:pt x="1742739" y="1613647"/>
                  </a:cubicBezTo>
                  <a:cubicBezTo>
                    <a:pt x="1744807" y="1635361"/>
                    <a:pt x="1752045" y="1656429"/>
                    <a:pt x="1753496" y="1678193"/>
                  </a:cubicBezTo>
                  <a:cubicBezTo>
                    <a:pt x="1787815" y="2192981"/>
                    <a:pt x="1746453" y="1758373"/>
                    <a:pt x="1775012" y="2043953"/>
                  </a:cubicBezTo>
                  <a:cubicBezTo>
                    <a:pt x="1771426" y="2302136"/>
                    <a:pt x="1774178" y="2560486"/>
                    <a:pt x="1764254" y="2818503"/>
                  </a:cubicBezTo>
                  <a:cubicBezTo>
                    <a:pt x="1763382" y="2841165"/>
                    <a:pt x="1742739" y="2883049"/>
                    <a:pt x="1742739" y="2883049"/>
                  </a:cubicBezTo>
                  <a:cubicBezTo>
                    <a:pt x="1756879" y="3066887"/>
                    <a:pt x="1706407" y="3009672"/>
                    <a:pt x="1850315" y="3033656"/>
                  </a:cubicBezTo>
                  <a:cubicBezTo>
                    <a:pt x="1861500" y="3035520"/>
                    <a:pt x="1871830" y="3040828"/>
                    <a:pt x="1882588" y="3044414"/>
                  </a:cubicBezTo>
                  <a:cubicBezTo>
                    <a:pt x="1889760" y="3055172"/>
                    <a:pt x="1896026" y="3066591"/>
                    <a:pt x="1904103" y="3076687"/>
                  </a:cubicBezTo>
                  <a:cubicBezTo>
                    <a:pt x="1910439" y="3084607"/>
                    <a:pt x="1920401" y="3089505"/>
                    <a:pt x="1925619" y="3098202"/>
                  </a:cubicBezTo>
                  <a:cubicBezTo>
                    <a:pt x="1967514" y="3168027"/>
                    <a:pt x="1903375" y="3097476"/>
                    <a:pt x="1957892" y="3151990"/>
                  </a:cubicBezTo>
                  <a:cubicBezTo>
                    <a:pt x="1969675" y="3187342"/>
                    <a:pt x="1981806" y="3206959"/>
                    <a:pt x="1957892" y="3248809"/>
                  </a:cubicBezTo>
                  <a:cubicBezTo>
                    <a:pt x="1952266" y="3258655"/>
                    <a:pt x="1936377" y="3255981"/>
                    <a:pt x="1925619" y="3259567"/>
                  </a:cubicBezTo>
                  <a:cubicBezTo>
                    <a:pt x="1864659" y="3255981"/>
                    <a:pt x="1803501" y="3254885"/>
                    <a:pt x="1742739" y="3248809"/>
                  </a:cubicBezTo>
                  <a:cubicBezTo>
                    <a:pt x="1709326" y="3245468"/>
                    <a:pt x="1666562" y="3208782"/>
                    <a:pt x="1645920" y="3195021"/>
                  </a:cubicBezTo>
                  <a:cubicBezTo>
                    <a:pt x="1635162" y="3187849"/>
                    <a:pt x="1625913" y="3177595"/>
                    <a:pt x="1613647" y="3173506"/>
                  </a:cubicBezTo>
                  <a:cubicBezTo>
                    <a:pt x="1536835" y="3147901"/>
                    <a:pt x="1567971" y="3164570"/>
                    <a:pt x="1516828" y="3130475"/>
                  </a:cubicBezTo>
                  <a:cubicBezTo>
                    <a:pt x="1537350" y="2802138"/>
                    <a:pt x="1533952" y="2932005"/>
                    <a:pt x="1516828" y="2409713"/>
                  </a:cubicBezTo>
                  <a:cubicBezTo>
                    <a:pt x="1515647" y="2373695"/>
                    <a:pt x="1508639" y="2338082"/>
                    <a:pt x="1506071" y="2302136"/>
                  </a:cubicBezTo>
                  <a:cubicBezTo>
                    <a:pt x="1491352" y="2096066"/>
                    <a:pt x="1557225" y="2129137"/>
                    <a:pt x="1463040" y="2097741"/>
                  </a:cubicBezTo>
                  <a:cubicBezTo>
                    <a:pt x="1452282" y="2101327"/>
                    <a:pt x="1442037" y="2107247"/>
                    <a:pt x="1430767" y="2108499"/>
                  </a:cubicBezTo>
                  <a:cubicBezTo>
                    <a:pt x="1377189" y="2114452"/>
                    <a:pt x="1293510" y="2071039"/>
                    <a:pt x="1269402" y="2119256"/>
                  </a:cubicBezTo>
                  <a:cubicBezTo>
                    <a:pt x="1226074" y="2205913"/>
                    <a:pt x="1276762" y="2312887"/>
                    <a:pt x="1280160" y="2409713"/>
                  </a:cubicBezTo>
                  <a:cubicBezTo>
                    <a:pt x="1292253" y="2754344"/>
                    <a:pt x="1269687" y="2626280"/>
                    <a:pt x="1301675" y="2786230"/>
                  </a:cubicBezTo>
                  <a:cubicBezTo>
                    <a:pt x="1298089" y="2908150"/>
                    <a:pt x="1314199" y="3032260"/>
                    <a:pt x="1290918" y="3151990"/>
                  </a:cubicBezTo>
                  <a:cubicBezTo>
                    <a:pt x="1289414" y="3159726"/>
                    <a:pt x="1198132" y="3180037"/>
                    <a:pt x="1183341" y="3184263"/>
                  </a:cubicBezTo>
                  <a:cubicBezTo>
                    <a:pt x="1043080" y="3224337"/>
                    <a:pt x="1269643" y="3159968"/>
                    <a:pt x="1118795" y="3216536"/>
                  </a:cubicBezTo>
                  <a:cubicBezTo>
                    <a:pt x="1072673" y="3233832"/>
                    <a:pt x="904799" y="3237974"/>
                    <a:pt x="903642" y="3238051"/>
                  </a:cubicBezTo>
                  <a:cubicBezTo>
                    <a:pt x="843645" y="3226052"/>
                    <a:pt x="821398" y="3240221"/>
                    <a:pt x="860612" y="3151990"/>
                  </a:cubicBezTo>
                  <a:cubicBezTo>
                    <a:pt x="870006" y="3130853"/>
                    <a:pt x="908961" y="3128715"/>
                    <a:pt x="925158" y="3119717"/>
                  </a:cubicBezTo>
                  <a:cubicBezTo>
                    <a:pt x="947762" y="3107159"/>
                    <a:pt x="965172" y="3084864"/>
                    <a:pt x="989703" y="3076687"/>
                  </a:cubicBezTo>
                  <a:lnTo>
                    <a:pt x="1054249" y="3055171"/>
                  </a:lnTo>
                  <a:cubicBezTo>
                    <a:pt x="1064376" y="3045044"/>
                    <a:pt x="1096311" y="3015925"/>
                    <a:pt x="1097280" y="3001383"/>
                  </a:cubicBezTo>
                  <a:cubicBezTo>
                    <a:pt x="1103479" y="2908397"/>
                    <a:pt x="1090768" y="2896774"/>
                    <a:pt x="1075765" y="2829261"/>
                  </a:cubicBezTo>
                  <a:cubicBezTo>
                    <a:pt x="1048458" y="2706381"/>
                    <a:pt x="1080478" y="2837357"/>
                    <a:pt x="1054249" y="2732442"/>
                  </a:cubicBezTo>
                  <a:cubicBezTo>
                    <a:pt x="1057835" y="2689411"/>
                    <a:pt x="1065624" y="2646525"/>
                    <a:pt x="1065007" y="2603350"/>
                  </a:cubicBezTo>
                  <a:cubicBezTo>
                    <a:pt x="1056507" y="2008289"/>
                    <a:pt x="1108572" y="2174640"/>
                    <a:pt x="1032734" y="1947134"/>
                  </a:cubicBezTo>
                  <a:cubicBezTo>
                    <a:pt x="1029148" y="1724809"/>
                    <a:pt x="1032387" y="1502270"/>
                    <a:pt x="1021976" y="1280160"/>
                  </a:cubicBezTo>
                  <a:cubicBezTo>
                    <a:pt x="1021501" y="1270029"/>
                    <a:pt x="1008575" y="1264730"/>
                    <a:pt x="1000461" y="1258644"/>
                  </a:cubicBezTo>
                  <a:cubicBezTo>
                    <a:pt x="994047" y="1253833"/>
                    <a:pt x="998668" y="1258644"/>
                    <a:pt x="989703" y="1247887"/>
                  </a:cubicBezTo>
                  <a:close/>
                </a:path>
              </a:pathLst>
            </a:cu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Forme libre 8"/>
            <p:cNvSpPr/>
            <p:nvPr/>
          </p:nvSpPr>
          <p:spPr>
            <a:xfrm>
              <a:off x="3012141" y="3162748"/>
              <a:ext cx="578141" cy="387276"/>
            </a:xfrm>
            <a:custGeom>
              <a:avLst/>
              <a:gdLst>
                <a:gd name="connsiteX0" fmla="*/ 215153 w 578141"/>
                <a:gd name="connsiteY0" fmla="*/ 387276 h 387276"/>
                <a:gd name="connsiteX1" fmla="*/ 150607 w 578141"/>
                <a:gd name="connsiteY1" fmla="*/ 376518 h 387276"/>
                <a:gd name="connsiteX2" fmla="*/ 129092 w 578141"/>
                <a:gd name="connsiteY2" fmla="*/ 344245 h 387276"/>
                <a:gd name="connsiteX3" fmla="*/ 96819 w 578141"/>
                <a:gd name="connsiteY3" fmla="*/ 322730 h 387276"/>
                <a:gd name="connsiteX4" fmla="*/ 53788 w 578141"/>
                <a:gd name="connsiteY4" fmla="*/ 279699 h 387276"/>
                <a:gd name="connsiteX5" fmla="*/ 0 w 578141"/>
                <a:gd name="connsiteY5" fmla="*/ 215153 h 387276"/>
                <a:gd name="connsiteX6" fmla="*/ 10758 w 578141"/>
                <a:gd name="connsiteY6" fmla="*/ 161365 h 387276"/>
                <a:gd name="connsiteX7" fmla="*/ 43031 w 578141"/>
                <a:gd name="connsiteY7" fmla="*/ 139850 h 387276"/>
                <a:gd name="connsiteX8" fmla="*/ 129092 w 578141"/>
                <a:gd name="connsiteY8" fmla="*/ 75304 h 387276"/>
                <a:gd name="connsiteX9" fmla="*/ 225911 w 578141"/>
                <a:gd name="connsiteY9" fmla="*/ 43031 h 387276"/>
                <a:gd name="connsiteX10" fmla="*/ 322730 w 578141"/>
                <a:gd name="connsiteY10" fmla="*/ 10758 h 387276"/>
                <a:gd name="connsiteX11" fmla="*/ 355003 w 578141"/>
                <a:gd name="connsiteY11" fmla="*/ 0 h 387276"/>
                <a:gd name="connsiteX12" fmla="*/ 494852 w 578141"/>
                <a:gd name="connsiteY12" fmla="*/ 32273 h 387276"/>
                <a:gd name="connsiteX13" fmla="*/ 516367 w 578141"/>
                <a:gd name="connsiteY13" fmla="*/ 64546 h 387276"/>
                <a:gd name="connsiteX14" fmla="*/ 559398 w 578141"/>
                <a:gd name="connsiteY14" fmla="*/ 107577 h 387276"/>
                <a:gd name="connsiteX15" fmla="*/ 559398 w 578141"/>
                <a:gd name="connsiteY15" fmla="*/ 311972 h 387276"/>
                <a:gd name="connsiteX16" fmla="*/ 537883 w 578141"/>
                <a:gd name="connsiteY16" fmla="*/ 344245 h 387276"/>
                <a:gd name="connsiteX17" fmla="*/ 516367 w 578141"/>
                <a:gd name="connsiteY17" fmla="*/ 365760 h 387276"/>
                <a:gd name="connsiteX18" fmla="*/ 505610 w 578141"/>
                <a:gd name="connsiteY18" fmla="*/ 376518 h 387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78141" h="387276">
                  <a:moveTo>
                    <a:pt x="215153" y="387276"/>
                  </a:moveTo>
                  <a:cubicBezTo>
                    <a:pt x="193638" y="383690"/>
                    <a:pt x="170116" y="386273"/>
                    <a:pt x="150607" y="376518"/>
                  </a:cubicBezTo>
                  <a:cubicBezTo>
                    <a:pt x="139043" y="370736"/>
                    <a:pt x="138234" y="353387"/>
                    <a:pt x="129092" y="344245"/>
                  </a:cubicBezTo>
                  <a:cubicBezTo>
                    <a:pt x="119950" y="335103"/>
                    <a:pt x="106635" y="331144"/>
                    <a:pt x="96819" y="322730"/>
                  </a:cubicBezTo>
                  <a:cubicBezTo>
                    <a:pt x="81417" y="309529"/>
                    <a:pt x="68132" y="294043"/>
                    <a:pt x="53788" y="279699"/>
                  </a:cubicBezTo>
                  <a:cubicBezTo>
                    <a:pt x="12373" y="238284"/>
                    <a:pt x="29954" y="260085"/>
                    <a:pt x="0" y="215153"/>
                  </a:cubicBezTo>
                  <a:cubicBezTo>
                    <a:pt x="3586" y="197224"/>
                    <a:pt x="1686" y="177240"/>
                    <a:pt x="10758" y="161365"/>
                  </a:cubicBezTo>
                  <a:cubicBezTo>
                    <a:pt x="17173" y="150139"/>
                    <a:pt x="32935" y="147927"/>
                    <a:pt x="43031" y="139850"/>
                  </a:cubicBezTo>
                  <a:cubicBezTo>
                    <a:pt x="79443" y="110720"/>
                    <a:pt x="64742" y="96755"/>
                    <a:pt x="129092" y="75304"/>
                  </a:cubicBezTo>
                  <a:lnTo>
                    <a:pt x="225911" y="43031"/>
                  </a:lnTo>
                  <a:lnTo>
                    <a:pt x="322730" y="10758"/>
                  </a:lnTo>
                  <a:lnTo>
                    <a:pt x="355003" y="0"/>
                  </a:lnTo>
                  <a:cubicBezTo>
                    <a:pt x="411170" y="5617"/>
                    <a:pt x="455653" y="-6926"/>
                    <a:pt x="494852" y="32273"/>
                  </a:cubicBezTo>
                  <a:cubicBezTo>
                    <a:pt x="503994" y="41415"/>
                    <a:pt x="507953" y="54730"/>
                    <a:pt x="516367" y="64546"/>
                  </a:cubicBezTo>
                  <a:cubicBezTo>
                    <a:pt x="529568" y="79948"/>
                    <a:pt x="559398" y="107577"/>
                    <a:pt x="559398" y="107577"/>
                  </a:cubicBezTo>
                  <a:cubicBezTo>
                    <a:pt x="585990" y="187359"/>
                    <a:pt x="582737" y="164157"/>
                    <a:pt x="559398" y="311972"/>
                  </a:cubicBezTo>
                  <a:cubicBezTo>
                    <a:pt x="557382" y="324743"/>
                    <a:pt x="545960" y="334149"/>
                    <a:pt x="537883" y="344245"/>
                  </a:cubicBezTo>
                  <a:cubicBezTo>
                    <a:pt x="531547" y="352165"/>
                    <a:pt x="523539" y="358588"/>
                    <a:pt x="516367" y="365760"/>
                  </a:cubicBezTo>
                  <a:lnTo>
                    <a:pt x="505610" y="376518"/>
                  </a:lnTo>
                </a:path>
              </a:pathLst>
            </a:cu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4077148" y="2819414"/>
            <a:ext cx="1538344" cy="2341770"/>
            <a:chOff x="4077148" y="3560781"/>
            <a:chExt cx="1538344" cy="2341770"/>
          </a:xfrm>
          <a:solidFill>
            <a:schemeClr val="bg1"/>
          </a:solidFill>
        </p:grpSpPr>
        <p:sp>
          <p:nvSpPr>
            <p:cNvPr id="11" name="Forme libre 10"/>
            <p:cNvSpPr/>
            <p:nvPr/>
          </p:nvSpPr>
          <p:spPr>
            <a:xfrm>
              <a:off x="4077148" y="3560781"/>
              <a:ext cx="1538344" cy="2341770"/>
            </a:xfrm>
            <a:custGeom>
              <a:avLst/>
              <a:gdLst>
                <a:gd name="connsiteX0" fmla="*/ 408791 w 1538344"/>
                <a:gd name="connsiteY0" fmla="*/ 365760 h 2341770"/>
                <a:gd name="connsiteX1" fmla="*/ 355003 w 1538344"/>
                <a:gd name="connsiteY1" fmla="*/ 376518 h 2341770"/>
                <a:gd name="connsiteX2" fmla="*/ 322730 w 1538344"/>
                <a:gd name="connsiteY2" fmla="*/ 387275 h 2341770"/>
                <a:gd name="connsiteX3" fmla="*/ 236668 w 1538344"/>
                <a:gd name="connsiteY3" fmla="*/ 376518 h 2341770"/>
                <a:gd name="connsiteX4" fmla="*/ 161365 w 1538344"/>
                <a:gd name="connsiteY4" fmla="*/ 322730 h 2341770"/>
                <a:gd name="connsiteX5" fmla="*/ 139850 w 1538344"/>
                <a:gd name="connsiteY5" fmla="*/ 301214 h 2341770"/>
                <a:gd name="connsiteX6" fmla="*/ 129092 w 1538344"/>
                <a:gd name="connsiteY6" fmla="*/ 268941 h 2341770"/>
                <a:gd name="connsiteX7" fmla="*/ 139850 w 1538344"/>
                <a:gd name="connsiteY7" fmla="*/ 161365 h 2341770"/>
                <a:gd name="connsiteX8" fmla="*/ 193638 w 1538344"/>
                <a:gd name="connsiteY8" fmla="*/ 107577 h 2341770"/>
                <a:gd name="connsiteX9" fmla="*/ 215153 w 1538344"/>
                <a:gd name="connsiteY9" fmla="*/ 86061 h 2341770"/>
                <a:gd name="connsiteX10" fmla="*/ 279699 w 1538344"/>
                <a:gd name="connsiteY10" fmla="*/ 43031 h 2341770"/>
                <a:gd name="connsiteX11" fmla="*/ 301214 w 1538344"/>
                <a:gd name="connsiteY11" fmla="*/ 21515 h 2341770"/>
                <a:gd name="connsiteX12" fmla="*/ 365760 w 1538344"/>
                <a:gd name="connsiteY12" fmla="*/ 0 h 2341770"/>
                <a:gd name="connsiteX13" fmla="*/ 494852 w 1538344"/>
                <a:gd name="connsiteY13" fmla="*/ 21515 h 2341770"/>
                <a:gd name="connsiteX14" fmla="*/ 527125 w 1538344"/>
                <a:gd name="connsiteY14" fmla="*/ 43031 h 2341770"/>
                <a:gd name="connsiteX15" fmla="*/ 570156 w 1538344"/>
                <a:gd name="connsiteY15" fmla="*/ 96819 h 2341770"/>
                <a:gd name="connsiteX16" fmla="*/ 591671 w 1538344"/>
                <a:gd name="connsiteY16" fmla="*/ 129092 h 2341770"/>
                <a:gd name="connsiteX17" fmla="*/ 623944 w 1538344"/>
                <a:gd name="connsiteY17" fmla="*/ 182880 h 2341770"/>
                <a:gd name="connsiteX18" fmla="*/ 645459 w 1538344"/>
                <a:gd name="connsiteY18" fmla="*/ 215153 h 2341770"/>
                <a:gd name="connsiteX19" fmla="*/ 677732 w 1538344"/>
                <a:gd name="connsiteY19" fmla="*/ 225911 h 2341770"/>
                <a:gd name="connsiteX20" fmla="*/ 742278 w 1538344"/>
                <a:gd name="connsiteY20" fmla="*/ 215153 h 2341770"/>
                <a:gd name="connsiteX21" fmla="*/ 806824 w 1538344"/>
                <a:gd name="connsiteY21" fmla="*/ 193638 h 2341770"/>
                <a:gd name="connsiteX22" fmla="*/ 839097 w 1538344"/>
                <a:gd name="connsiteY22" fmla="*/ 172123 h 2341770"/>
                <a:gd name="connsiteX23" fmla="*/ 935916 w 1538344"/>
                <a:gd name="connsiteY23" fmla="*/ 139850 h 2341770"/>
                <a:gd name="connsiteX24" fmla="*/ 1000461 w 1538344"/>
                <a:gd name="connsiteY24" fmla="*/ 118334 h 2341770"/>
                <a:gd name="connsiteX25" fmla="*/ 1032734 w 1538344"/>
                <a:gd name="connsiteY25" fmla="*/ 107577 h 2341770"/>
                <a:gd name="connsiteX26" fmla="*/ 1108038 w 1538344"/>
                <a:gd name="connsiteY26" fmla="*/ 86061 h 2341770"/>
                <a:gd name="connsiteX27" fmla="*/ 1140311 w 1538344"/>
                <a:gd name="connsiteY27" fmla="*/ 107577 h 2341770"/>
                <a:gd name="connsiteX28" fmla="*/ 1161826 w 1538344"/>
                <a:gd name="connsiteY28" fmla="*/ 172123 h 2341770"/>
                <a:gd name="connsiteX29" fmla="*/ 1215614 w 1538344"/>
                <a:gd name="connsiteY29" fmla="*/ 236668 h 2341770"/>
                <a:gd name="connsiteX30" fmla="*/ 1247887 w 1538344"/>
                <a:gd name="connsiteY30" fmla="*/ 333487 h 2341770"/>
                <a:gd name="connsiteX31" fmla="*/ 1258645 w 1538344"/>
                <a:gd name="connsiteY31" fmla="*/ 365760 h 2341770"/>
                <a:gd name="connsiteX32" fmla="*/ 1280160 w 1538344"/>
                <a:gd name="connsiteY32" fmla="*/ 398033 h 2341770"/>
                <a:gd name="connsiteX33" fmla="*/ 1290918 w 1538344"/>
                <a:gd name="connsiteY33" fmla="*/ 430306 h 2341770"/>
                <a:gd name="connsiteX34" fmla="*/ 1323191 w 1538344"/>
                <a:gd name="connsiteY34" fmla="*/ 462579 h 2341770"/>
                <a:gd name="connsiteX35" fmla="*/ 1333948 w 1538344"/>
                <a:gd name="connsiteY35" fmla="*/ 494852 h 2341770"/>
                <a:gd name="connsiteX36" fmla="*/ 1409252 w 1538344"/>
                <a:gd name="connsiteY36" fmla="*/ 580913 h 2341770"/>
                <a:gd name="connsiteX37" fmla="*/ 1527586 w 1538344"/>
                <a:gd name="connsiteY37" fmla="*/ 591671 h 2341770"/>
                <a:gd name="connsiteX38" fmla="*/ 1538344 w 1538344"/>
                <a:gd name="connsiteY38" fmla="*/ 623944 h 2341770"/>
                <a:gd name="connsiteX39" fmla="*/ 1527586 w 1538344"/>
                <a:gd name="connsiteY39" fmla="*/ 688490 h 2341770"/>
                <a:gd name="connsiteX40" fmla="*/ 1463040 w 1538344"/>
                <a:gd name="connsiteY40" fmla="*/ 720763 h 2341770"/>
                <a:gd name="connsiteX41" fmla="*/ 1398494 w 1538344"/>
                <a:gd name="connsiteY41" fmla="*/ 731520 h 2341770"/>
                <a:gd name="connsiteX42" fmla="*/ 1323191 w 1538344"/>
                <a:gd name="connsiteY42" fmla="*/ 753035 h 2341770"/>
                <a:gd name="connsiteX43" fmla="*/ 1258645 w 1538344"/>
                <a:gd name="connsiteY43" fmla="*/ 699247 h 2341770"/>
                <a:gd name="connsiteX44" fmla="*/ 1226372 w 1538344"/>
                <a:gd name="connsiteY44" fmla="*/ 677732 h 2341770"/>
                <a:gd name="connsiteX45" fmla="*/ 1204857 w 1538344"/>
                <a:gd name="connsiteY45" fmla="*/ 645459 h 2341770"/>
                <a:gd name="connsiteX46" fmla="*/ 1183341 w 1538344"/>
                <a:gd name="connsiteY46" fmla="*/ 623944 h 2341770"/>
                <a:gd name="connsiteX47" fmla="*/ 1172584 w 1538344"/>
                <a:gd name="connsiteY47" fmla="*/ 591671 h 2341770"/>
                <a:gd name="connsiteX48" fmla="*/ 1151068 w 1538344"/>
                <a:gd name="connsiteY48" fmla="*/ 570155 h 2341770"/>
                <a:gd name="connsiteX49" fmla="*/ 1129553 w 1538344"/>
                <a:gd name="connsiteY49" fmla="*/ 537883 h 2341770"/>
                <a:gd name="connsiteX50" fmla="*/ 1108038 w 1538344"/>
                <a:gd name="connsiteY50" fmla="*/ 494852 h 2341770"/>
                <a:gd name="connsiteX51" fmla="*/ 1086523 w 1538344"/>
                <a:gd name="connsiteY51" fmla="*/ 462579 h 2341770"/>
                <a:gd name="connsiteX52" fmla="*/ 1075765 w 1538344"/>
                <a:gd name="connsiteY52" fmla="*/ 430306 h 2341770"/>
                <a:gd name="connsiteX53" fmla="*/ 1011219 w 1538344"/>
                <a:gd name="connsiteY53" fmla="*/ 398033 h 2341770"/>
                <a:gd name="connsiteX54" fmla="*/ 978946 w 1538344"/>
                <a:gd name="connsiteY54" fmla="*/ 365760 h 2341770"/>
                <a:gd name="connsiteX55" fmla="*/ 957431 w 1538344"/>
                <a:gd name="connsiteY55" fmla="*/ 398033 h 2341770"/>
                <a:gd name="connsiteX56" fmla="*/ 968188 w 1538344"/>
                <a:gd name="connsiteY56" fmla="*/ 505610 h 2341770"/>
                <a:gd name="connsiteX57" fmla="*/ 946673 w 1538344"/>
                <a:gd name="connsiteY57" fmla="*/ 666974 h 2341770"/>
                <a:gd name="connsiteX58" fmla="*/ 925158 w 1538344"/>
                <a:gd name="connsiteY58" fmla="*/ 731520 h 2341770"/>
                <a:gd name="connsiteX59" fmla="*/ 892885 w 1538344"/>
                <a:gd name="connsiteY59" fmla="*/ 796066 h 2341770"/>
                <a:gd name="connsiteX60" fmla="*/ 860612 w 1538344"/>
                <a:gd name="connsiteY60" fmla="*/ 903643 h 2341770"/>
                <a:gd name="connsiteX61" fmla="*/ 828339 w 1538344"/>
                <a:gd name="connsiteY61" fmla="*/ 968188 h 2341770"/>
                <a:gd name="connsiteX62" fmla="*/ 817581 w 1538344"/>
                <a:gd name="connsiteY62" fmla="*/ 1011219 h 2341770"/>
                <a:gd name="connsiteX63" fmla="*/ 849854 w 1538344"/>
                <a:gd name="connsiteY63" fmla="*/ 1000461 h 2341770"/>
                <a:gd name="connsiteX64" fmla="*/ 882127 w 1538344"/>
                <a:gd name="connsiteY64" fmla="*/ 1021977 h 2341770"/>
                <a:gd name="connsiteX65" fmla="*/ 946673 w 1538344"/>
                <a:gd name="connsiteY65" fmla="*/ 1043492 h 2341770"/>
                <a:gd name="connsiteX66" fmla="*/ 1000461 w 1538344"/>
                <a:gd name="connsiteY66" fmla="*/ 1086523 h 2341770"/>
                <a:gd name="connsiteX67" fmla="*/ 1032734 w 1538344"/>
                <a:gd name="connsiteY67" fmla="*/ 1108038 h 2341770"/>
                <a:gd name="connsiteX68" fmla="*/ 1054250 w 1538344"/>
                <a:gd name="connsiteY68" fmla="*/ 1129553 h 2341770"/>
                <a:gd name="connsiteX69" fmla="*/ 1086523 w 1538344"/>
                <a:gd name="connsiteY69" fmla="*/ 1140311 h 2341770"/>
                <a:gd name="connsiteX70" fmla="*/ 1118796 w 1538344"/>
                <a:gd name="connsiteY70" fmla="*/ 1204857 h 2341770"/>
                <a:gd name="connsiteX71" fmla="*/ 1108038 w 1538344"/>
                <a:gd name="connsiteY71" fmla="*/ 1269403 h 2341770"/>
                <a:gd name="connsiteX72" fmla="*/ 1097280 w 1538344"/>
                <a:gd name="connsiteY72" fmla="*/ 1409252 h 2341770"/>
                <a:gd name="connsiteX73" fmla="*/ 1065007 w 1538344"/>
                <a:gd name="connsiteY73" fmla="*/ 1420010 h 2341770"/>
                <a:gd name="connsiteX74" fmla="*/ 946673 w 1538344"/>
                <a:gd name="connsiteY74" fmla="*/ 1409252 h 2341770"/>
                <a:gd name="connsiteX75" fmla="*/ 925158 w 1538344"/>
                <a:gd name="connsiteY75" fmla="*/ 1376979 h 2341770"/>
                <a:gd name="connsiteX76" fmla="*/ 882127 w 1538344"/>
                <a:gd name="connsiteY76" fmla="*/ 1237130 h 2341770"/>
                <a:gd name="connsiteX77" fmla="*/ 849854 w 1538344"/>
                <a:gd name="connsiteY77" fmla="*/ 1204857 h 2341770"/>
                <a:gd name="connsiteX78" fmla="*/ 817581 w 1538344"/>
                <a:gd name="connsiteY78" fmla="*/ 1194099 h 2341770"/>
                <a:gd name="connsiteX79" fmla="*/ 796066 w 1538344"/>
                <a:gd name="connsiteY79" fmla="*/ 1161826 h 2341770"/>
                <a:gd name="connsiteX80" fmla="*/ 731520 w 1538344"/>
                <a:gd name="connsiteY80" fmla="*/ 1140311 h 2341770"/>
                <a:gd name="connsiteX81" fmla="*/ 720763 w 1538344"/>
                <a:gd name="connsiteY81" fmla="*/ 1172584 h 2341770"/>
                <a:gd name="connsiteX82" fmla="*/ 710005 w 1538344"/>
                <a:gd name="connsiteY82" fmla="*/ 1247887 h 2341770"/>
                <a:gd name="connsiteX83" fmla="*/ 688490 w 1538344"/>
                <a:gd name="connsiteY83" fmla="*/ 1280160 h 2341770"/>
                <a:gd name="connsiteX84" fmla="*/ 645459 w 1538344"/>
                <a:gd name="connsiteY84" fmla="*/ 1344706 h 2341770"/>
                <a:gd name="connsiteX85" fmla="*/ 602428 w 1538344"/>
                <a:gd name="connsiteY85" fmla="*/ 1409252 h 2341770"/>
                <a:gd name="connsiteX86" fmla="*/ 548640 w 1538344"/>
                <a:gd name="connsiteY86" fmla="*/ 1452283 h 2341770"/>
                <a:gd name="connsiteX87" fmla="*/ 580913 w 1538344"/>
                <a:gd name="connsiteY87" fmla="*/ 1516828 h 2341770"/>
                <a:gd name="connsiteX88" fmla="*/ 602428 w 1538344"/>
                <a:gd name="connsiteY88" fmla="*/ 1538344 h 2341770"/>
                <a:gd name="connsiteX89" fmla="*/ 623944 w 1538344"/>
                <a:gd name="connsiteY89" fmla="*/ 1570617 h 2341770"/>
                <a:gd name="connsiteX90" fmla="*/ 656217 w 1538344"/>
                <a:gd name="connsiteY90" fmla="*/ 1602890 h 2341770"/>
                <a:gd name="connsiteX91" fmla="*/ 731520 w 1538344"/>
                <a:gd name="connsiteY91" fmla="*/ 1688951 h 2341770"/>
                <a:gd name="connsiteX92" fmla="*/ 774551 w 1538344"/>
                <a:gd name="connsiteY92" fmla="*/ 1753497 h 2341770"/>
                <a:gd name="connsiteX93" fmla="*/ 785308 w 1538344"/>
                <a:gd name="connsiteY93" fmla="*/ 1785770 h 2341770"/>
                <a:gd name="connsiteX94" fmla="*/ 806824 w 1538344"/>
                <a:gd name="connsiteY94" fmla="*/ 1807285 h 2341770"/>
                <a:gd name="connsiteX95" fmla="*/ 871370 w 1538344"/>
                <a:gd name="connsiteY95" fmla="*/ 1893346 h 2341770"/>
                <a:gd name="connsiteX96" fmla="*/ 882127 w 1538344"/>
                <a:gd name="connsiteY96" fmla="*/ 1925619 h 2341770"/>
                <a:gd name="connsiteX97" fmla="*/ 871370 w 1538344"/>
                <a:gd name="connsiteY97" fmla="*/ 1957892 h 2341770"/>
                <a:gd name="connsiteX98" fmla="*/ 849854 w 1538344"/>
                <a:gd name="connsiteY98" fmla="*/ 1990165 h 2341770"/>
                <a:gd name="connsiteX99" fmla="*/ 785308 w 1538344"/>
                <a:gd name="connsiteY99" fmla="*/ 2022438 h 2341770"/>
                <a:gd name="connsiteX100" fmla="*/ 720763 w 1538344"/>
                <a:gd name="connsiteY100" fmla="*/ 2065468 h 2341770"/>
                <a:gd name="connsiteX101" fmla="*/ 699247 w 1538344"/>
                <a:gd name="connsiteY101" fmla="*/ 2086984 h 2341770"/>
                <a:gd name="connsiteX102" fmla="*/ 666974 w 1538344"/>
                <a:gd name="connsiteY102" fmla="*/ 2097741 h 2341770"/>
                <a:gd name="connsiteX103" fmla="*/ 623944 w 1538344"/>
                <a:gd name="connsiteY103" fmla="*/ 2119257 h 2341770"/>
                <a:gd name="connsiteX104" fmla="*/ 591671 w 1538344"/>
                <a:gd name="connsiteY104" fmla="*/ 2205318 h 2341770"/>
                <a:gd name="connsiteX105" fmla="*/ 559398 w 1538344"/>
                <a:gd name="connsiteY105" fmla="*/ 2216075 h 2341770"/>
                <a:gd name="connsiteX106" fmla="*/ 473337 w 1538344"/>
                <a:gd name="connsiteY106" fmla="*/ 2205318 h 2341770"/>
                <a:gd name="connsiteX107" fmla="*/ 408791 w 1538344"/>
                <a:gd name="connsiteY107" fmla="*/ 2259106 h 2341770"/>
                <a:gd name="connsiteX108" fmla="*/ 376518 w 1538344"/>
                <a:gd name="connsiteY108" fmla="*/ 2280621 h 2341770"/>
                <a:gd name="connsiteX109" fmla="*/ 322730 w 1538344"/>
                <a:gd name="connsiteY109" fmla="*/ 2312894 h 2341770"/>
                <a:gd name="connsiteX110" fmla="*/ 204396 w 1538344"/>
                <a:gd name="connsiteY110" fmla="*/ 2323652 h 2341770"/>
                <a:gd name="connsiteX111" fmla="*/ 193638 w 1538344"/>
                <a:gd name="connsiteY111" fmla="*/ 2291379 h 2341770"/>
                <a:gd name="connsiteX112" fmla="*/ 204396 w 1538344"/>
                <a:gd name="connsiteY112" fmla="*/ 2183803 h 2341770"/>
                <a:gd name="connsiteX113" fmla="*/ 215153 w 1538344"/>
                <a:gd name="connsiteY113" fmla="*/ 2151530 h 2341770"/>
                <a:gd name="connsiteX114" fmla="*/ 247426 w 1538344"/>
                <a:gd name="connsiteY114" fmla="*/ 2130014 h 2341770"/>
                <a:gd name="connsiteX115" fmla="*/ 301214 w 1538344"/>
                <a:gd name="connsiteY115" fmla="*/ 2086984 h 2341770"/>
                <a:gd name="connsiteX116" fmla="*/ 322730 w 1538344"/>
                <a:gd name="connsiteY116" fmla="*/ 2065468 h 2341770"/>
                <a:gd name="connsiteX117" fmla="*/ 355003 w 1538344"/>
                <a:gd name="connsiteY117" fmla="*/ 2043953 h 2341770"/>
                <a:gd name="connsiteX118" fmla="*/ 365760 w 1538344"/>
                <a:gd name="connsiteY118" fmla="*/ 2011680 h 2341770"/>
                <a:gd name="connsiteX119" fmla="*/ 301214 w 1538344"/>
                <a:gd name="connsiteY119" fmla="*/ 1947134 h 2341770"/>
                <a:gd name="connsiteX120" fmla="*/ 236668 w 1538344"/>
                <a:gd name="connsiteY120" fmla="*/ 1861073 h 2341770"/>
                <a:gd name="connsiteX121" fmla="*/ 204396 w 1538344"/>
                <a:gd name="connsiteY121" fmla="*/ 1839558 h 2341770"/>
                <a:gd name="connsiteX122" fmla="*/ 193638 w 1538344"/>
                <a:gd name="connsiteY122" fmla="*/ 1807285 h 2341770"/>
                <a:gd name="connsiteX123" fmla="*/ 172123 w 1538344"/>
                <a:gd name="connsiteY123" fmla="*/ 1775012 h 2341770"/>
                <a:gd name="connsiteX124" fmla="*/ 129092 w 1538344"/>
                <a:gd name="connsiteY124" fmla="*/ 1710466 h 2341770"/>
                <a:gd name="connsiteX125" fmla="*/ 96819 w 1538344"/>
                <a:gd name="connsiteY125" fmla="*/ 1645920 h 2341770"/>
                <a:gd name="connsiteX126" fmla="*/ 64546 w 1538344"/>
                <a:gd name="connsiteY126" fmla="*/ 1624405 h 2341770"/>
                <a:gd name="connsiteX127" fmla="*/ 21516 w 1538344"/>
                <a:gd name="connsiteY127" fmla="*/ 1559859 h 2341770"/>
                <a:gd name="connsiteX128" fmla="*/ 0 w 1538344"/>
                <a:gd name="connsiteY128" fmla="*/ 1495313 h 2341770"/>
                <a:gd name="connsiteX129" fmla="*/ 53788 w 1538344"/>
                <a:gd name="connsiteY129" fmla="*/ 1366221 h 2341770"/>
                <a:gd name="connsiteX130" fmla="*/ 75304 w 1538344"/>
                <a:gd name="connsiteY130" fmla="*/ 1333948 h 2341770"/>
                <a:gd name="connsiteX131" fmla="*/ 86061 w 1538344"/>
                <a:gd name="connsiteY131" fmla="*/ 1301675 h 2341770"/>
                <a:gd name="connsiteX132" fmla="*/ 107577 w 1538344"/>
                <a:gd name="connsiteY132" fmla="*/ 1280160 h 2341770"/>
                <a:gd name="connsiteX133" fmla="*/ 129092 w 1538344"/>
                <a:gd name="connsiteY133" fmla="*/ 1215614 h 2341770"/>
                <a:gd name="connsiteX134" fmla="*/ 150607 w 1538344"/>
                <a:gd name="connsiteY134" fmla="*/ 1151068 h 2341770"/>
                <a:gd name="connsiteX135" fmla="*/ 161365 w 1538344"/>
                <a:gd name="connsiteY135" fmla="*/ 1118795 h 2341770"/>
                <a:gd name="connsiteX136" fmla="*/ 182880 w 1538344"/>
                <a:gd name="connsiteY136" fmla="*/ 1086523 h 2341770"/>
                <a:gd name="connsiteX137" fmla="*/ 215153 w 1538344"/>
                <a:gd name="connsiteY137" fmla="*/ 1032734 h 2341770"/>
                <a:gd name="connsiteX138" fmla="*/ 236668 w 1538344"/>
                <a:gd name="connsiteY138" fmla="*/ 968188 h 2341770"/>
                <a:gd name="connsiteX139" fmla="*/ 247426 w 1538344"/>
                <a:gd name="connsiteY139" fmla="*/ 925158 h 2341770"/>
                <a:gd name="connsiteX140" fmla="*/ 268941 w 1538344"/>
                <a:gd name="connsiteY140" fmla="*/ 860612 h 2341770"/>
                <a:gd name="connsiteX141" fmla="*/ 279699 w 1538344"/>
                <a:gd name="connsiteY141" fmla="*/ 828339 h 2341770"/>
                <a:gd name="connsiteX142" fmla="*/ 258184 w 1538344"/>
                <a:gd name="connsiteY142" fmla="*/ 796066 h 2341770"/>
                <a:gd name="connsiteX143" fmla="*/ 215153 w 1538344"/>
                <a:gd name="connsiteY143" fmla="*/ 753035 h 2341770"/>
                <a:gd name="connsiteX144" fmla="*/ 172123 w 1538344"/>
                <a:gd name="connsiteY144" fmla="*/ 699247 h 2341770"/>
                <a:gd name="connsiteX145" fmla="*/ 150607 w 1538344"/>
                <a:gd name="connsiteY145" fmla="*/ 666974 h 2341770"/>
                <a:gd name="connsiteX146" fmla="*/ 139850 w 1538344"/>
                <a:gd name="connsiteY146" fmla="*/ 623944 h 2341770"/>
                <a:gd name="connsiteX147" fmla="*/ 129092 w 1538344"/>
                <a:gd name="connsiteY147" fmla="*/ 591671 h 2341770"/>
                <a:gd name="connsiteX148" fmla="*/ 150607 w 1538344"/>
                <a:gd name="connsiteY148" fmla="*/ 473337 h 2341770"/>
                <a:gd name="connsiteX149" fmla="*/ 172123 w 1538344"/>
                <a:gd name="connsiteY149" fmla="*/ 451821 h 2341770"/>
                <a:gd name="connsiteX150" fmla="*/ 215153 w 1538344"/>
                <a:gd name="connsiteY150" fmla="*/ 398033 h 2341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</a:cxnLst>
              <a:rect l="l" t="t" r="r" b="b"/>
              <a:pathLst>
                <a:path w="1538344" h="2341770">
                  <a:moveTo>
                    <a:pt x="408791" y="365760"/>
                  </a:moveTo>
                  <a:cubicBezTo>
                    <a:pt x="390862" y="369346"/>
                    <a:pt x="372742" y="372083"/>
                    <a:pt x="355003" y="376518"/>
                  </a:cubicBezTo>
                  <a:cubicBezTo>
                    <a:pt x="344002" y="379268"/>
                    <a:pt x="334070" y="387275"/>
                    <a:pt x="322730" y="387275"/>
                  </a:cubicBezTo>
                  <a:cubicBezTo>
                    <a:pt x="293819" y="387275"/>
                    <a:pt x="265355" y="380104"/>
                    <a:pt x="236668" y="376518"/>
                  </a:cubicBezTo>
                  <a:cubicBezTo>
                    <a:pt x="125510" y="339465"/>
                    <a:pt x="197223" y="382494"/>
                    <a:pt x="161365" y="322730"/>
                  </a:cubicBezTo>
                  <a:cubicBezTo>
                    <a:pt x="156147" y="314033"/>
                    <a:pt x="147022" y="308386"/>
                    <a:pt x="139850" y="301214"/>
                  </a:cubicBezTo>
                  <a:cubicBezTo>
                    <a:pt x="136264" y="290456"/>
                    <a:pt x="129092" y="280281"/>
                    <a:pt x="129092" y="268941"/>
                  </a:cubicBezTo>
                  <a:cubicBezTo>
                    <a:pt x="129092" y="232903"/>
                    <a:pt x="131747" y="196480"/>
                    <a:pt x="139850" y="161365"/>
                  </a:cubicBezTo>
                  <a:cubicBezTo>
                    <a:pt x="147157" y="129700"/>
                    <a:pt x="171987" y="124898"/>
                    <a:pt x="193638" y="107577"/>
                  </a:cubicBezTo>
                  <a:cubicBezTo>
                    <a:pt x="201558" y="101241"/>
                    <a:pt x="207039" y="92147"/>
                    <a:pt x="215153" y="86061"/>
                  </a:cubicBezTo>
                  <a:cubicBezTo>
                    <a:pt x="235839" y="70546"/>
                    <a:pt x="261415" y="61316"/>
                    <a:pt x="279699" y="43031"/>
                  </a:cubicBezTo>
                  <a:cubicBezTo>
                    <a:pt x="286871" y="35859"/>
                    <a:pt x="292142" y="26051"/>
                    <a:pt x="301214" y="21515"/>
                  </a:cubicBezTo>
                  <a:cubicBezTo>
                    <a:pt x="321499" y="11372"/>
                    <a:pt x="365760" y="0"/>
                    <a:pt x="365760" y="0"/>
                  </a:cubicBezTo>
                  <a:cubicBezTo>
                    <a:pt x="396426" y="3407"/>
                    <a:pt x="458811" y="3494"/>
                    <a:pt x="494852" y="21515"/>
                  </a:cubicBezTo>
                  <a:cubicBezTo>
                    <a:pt x="506416" y="27297"/>
                    <a:pt x="516367" y="35859"/>
                    <a:pt x="527125" y="43031"/>
                  </a:cubicBezTo>
                  <a:cubicBezTo>
                    <a:pt x="593346" y="142364"/>
                    <a:pt x="508841" y="20176"/>
                    <a:pt x="570156" y="96819"/>
                  </a:cubicBezTo>
                  <a:cubicBezTo>
                    <a:pt x="578233" y="106915"/>
                    <a:pt x="584499" y="118334"/>
                    <a:pt x="591671" y="129092"/>
                  </a:cubicBezTo>
                  <a:cubicBezTo>
                    <a:pt x="610352" y="185139"/>
                    <a:pt x="590190" y="140689"/>
                    <a:pt x="623944" y="182880"/>
                  </a:cubicBezTo>
                  <a:cubicBezTo>
                    <a:pt x="632021" y="192976"/>
                    <a:pt x="635363" y="207076"/>
                    <a:pt x="645459" y="215153"/>
                  </a:cubicBezTo>
                  <a:cubicBezTo>
                    <a:pt x="654314" y="222237"/>
                    <a:pt x="666974" y="222325"/>
                    <a:pt x="677732" y="225911"/>
                  </a:cubicBezTo>
                  <a:cubicBezTo>
                    <a:pt x="699247" y="222325"/>
                    <a:pt x="721117" y="220443"/>
                    <a:pt x="742278" y="215153"/>
                  </a:cubicBezTo>
                  <a:cubicBezTo>
                    <a:pt x="764280" y="209653"/>
                    <a:pt x="806824" y="193638"/>
                    <a:pt x="806824" y="193638"/>
                  </a:cubicBezTo>
                  <a:cubicBezTo>
                    <a:pt x="817582" y="186466"/>
                    <a:pt x="827282" y="177374"/>
                    <a:pt x="839097" y="172123"/>
                  </a:cubicBezTo>
                  <a:cubicBezTo>
                    <a:pt x="839124" y="172111"/>
                    <a:pt x="919765" y="145234"/>
                    <a:pt x="935916" y="139850"/>
                  </a:cubicBezTo>
                  <a:lnTo>
                    <a:pt x="1000461" y="118334"/>
                  </a:lnTo>
                  <a:cubicBezTo>
                    <a:pt x="1011219" y="114748"/>
                    <a:pt x="1021733" y="110327"/>
                    <a:pt x="1032734" y="107577"/>
                  </a:cubicBezTo>
                  <a:cubicBezTo>
                    <a:pt x="1086766" y="94069"/>
                    <a:pt x="1061739" y="101495"/>
                    <a:pt x="1108038" y="86061"/>
                  </a:cubicBezTo>
                  <a:cubicBezTo>
                    <a:pt x="1118796" y="93233"/>
                    <a:pt x="1133459" y="96613"/>
                    <a:pt x="1140311" y="107577"/>
                  </a:cubicBezTo>
                  <a:cubicBezTo>
                    <a:pt x="1152331" y="126809"/>
                    <a:pt x="1145789" y="156087"/>
                    <a:pt x="1161826" y="172123"/>
                  </a:cubicBezTo>
                  <a:cubicBezTo>
                    <a:pt x="1182095" y="192391"/>
                    <a:pt x="1203631" y="209707"/>
                    <a:pt x="1215614" y="236668"/>
                  </a:cubicBezTo>
                  <a:cubicBezTo>
                    <a:pt x="1215625" y="236693"/>
                    <a:pt x="1242504" y="317337"/>
                    <a:pt x="1247887" y="333487"/>
                  </a:cubicBezTo>
                  <a:cubicBezTo>
                    <a:pt x="1251473" y="344245"/>
                    <a:pt x="1252355" y="356325"/>
                    <a:pt x="1258645" y="365760"/>
                  </a:cubicBezTo>
                  <a:cubicBezTo>
                    <a:pt x="1265817" y="376518"/>
                    <a:pt x="1274378" y="386469"/>
                    <a:pt x="1280160" y="398033"/>
                  </a:cubicBezTo>
                  <a:cubicBezTo>
                    <a:pt x="1285231" y="408175"/>
                    <a:pt x="1284628" y="420871"/>
                    <a:pt x="1290918" y="430306"/>
                  </a:cubicBezTo>
                  <a:cubicBezTo>
                    <a:pt x="1299357" y="442964"/>
                    <a:pt x="1312433" y="451821"/>
                    <a:pt x="1323191" y="462579"/>
                  </a:cubicBezTo>
                  <a:cubicBezTo>
                    <a:pt x="1326777" y="473337"/>
                    <a:pt x="1328441" y="484939"/>
                    <a:pt x="1333948" y="494852"/>
                  </a:cubicBezTo>
                  <a:cubicBezTo>
                    <a:pt x="1343963" y="512879"/>
                    <a:pt x="1375557" y="573693"/>
                    <a:pt x="1409252" y="580913"/>
                  </a:cubicBezTo>
                  <a:cubicBezTo>
                    <a:pt x="1447980" y="589212"/>
                    <a:pt x="1488141" y="588085"/>
                    <a:pt x="1527586" y="591671"/>
                  </a:cubicBezTo>
                  <a:cubicBezTo>
                    <a:pt x="1531172" y="602429"/>
                    <a:pt x="1538344" y="612604"/>
                    <a:pt x="1538344" y="623944"/>
                  </a:cubicBezTo>
                  <a:cubicBezTo>
                    <a:pt x="1538344" y="645756"/>
                    <a:pt x="1537341" y="668981"/>
                    <a:pt x="1527586" y="688490"/>
                  </a:cubicBezTo>
                  <a:cubicBezTo>
                    <a:pt x="1520333" y="702995"/>
                    <a:pt x="1477359" y="717581"/>
                    <a:pt x="1463040" y="720763"/>
                  </a:cubicBezTo>
                  <a:cubicBezTo>
                    <a:pt x="1441747" y="725495"/>
                    <a:pt x="1419883" y="727242"/>
                    <a:pt x="1398494" y="731520"/>
                  </a:cubicBezTo>
                  <a:cubicBezTo>
                    <a:pt x="1364733" y="738272"/>
                    <a:pt x="1353944" y="742785"/>
                    <a:pt x="1323191" y="753035"/>
                  </a:cubicBezTo>
                  <a:cubicBezTo>
                    <a:pt x="1243063" y="699617"/>
                    <a:pt x="1341475" y="768272"/>
                    <a:pt x="1258645" y="699247"/>
                  </a:cubicBezTo>
                  <a:cubicBezTo>
                    <a:pt x="1248713" y="690970"/>
                    <a:pt x="1237130" y="684904"/>
                    <a:pt x="1226372" y="677732"/>
                  </a:cubicBezTo>
                  <a:cubicBezTo>
                    <a:pt x="1219200" y="666974"/>
                    <a:pt x="1212934" y="655555"/>
                    <a:pt x="1204857" y="645459"/>
                  </a:cubicBezTo>
                  <a:cubicBezTo>
                    <a:pt x="1198521" y="637539"/>
                    <a:pt x="1188559" y="632641"/>
                    <a:pt x="1183341" y="623944"/>
                  </a:cubicBezTo>
                  <a:cubicBezTo>
                    <a:pt x="1177507" y="614220"/>
                    <a:pt x="1178418" y="601395"/>
                    <a:pt x="1172584" y="591671"/>
                  </a:cubicBezTo>
                  <a:cubicBezTo>
                    <a:pt x="1167366" y="582974"/>
                    <a:pt x="1157404" y="578075"/>
                    <a:pt x="1151068" y="570155"/>
                  </a:cubicBezTo>
                  <a:cubicBezTo>
                    <a:pt x="1142991" y="560059"/>
                    <a:pt x="1135967" y="549108"/>
                    <a:pt x="1129553" y="537883"/>
                  </a:cubicBezTo>
                  <a:cubicBezTo>
                    <a:pt x="1121597" y="523959"/>
                    <a:pt x="1115994" y="508776"/>
                    <a:pt x="1108038" y="494852"/>
                  </a:cubicBezTo>
                  <a:cubicBezTo>
                    <a:pt x="1101623" y="483626"/>
                    <a:pt x="1092305" y="474143"/>
                    <a:pt x="1086523" y="462579"/>
                  </a:cubicBezTo>
                  <a:cubicBezTo>
                    <a:pt x="1081452" y="452437"/>
                    <a:pt x="1082849" y="439161"/>
                    <a:pt x="1075765" y="430306"/>
                  </a:cubicBezTo>
                  <a:cubicBezTo>
                    <a:pt x="1060599" y="411349"/>
                    <a:pt x="1032478" y="405120"/>
                    <a:pt x="1011219" y="398033"/>
                  </a:cubicBezTo>
                  <a:cubicBezTo>
                    <a:pt x="1000461" y="387275"/>
                    <a:pt x="994160" y="365760"/>
                    <a:pt x="978946" y="365760"/>
                  </a:cubicBezTo>
                  <a:cubicBezTo>
                    <a:pt x="966017" y="365760"/>
                    <a:pt x="958423" y="385142"/>
                    <a:pt x="957431" y="398033"/>
                  </a:cubicBezTo>
                  <a:cubicBezTo>
                    <a:pt x="954667" y="433965"/>
                    <a:pt x="964602" y="469751"/>
                    <a:pt x="968188" y="505610"/>
                  </a:cubicBezTo>
                  <a:cubicBezTo>
                    <a:pt x="960835" y="586499"/>
                    <a:pt x="965267" y="604993"/>
                    <a:pt x="946673" y="666974"/>
                  </a:cubicBezTo>
                  <a:cubicBezTo>
                    <a:pt x="940156" y="688697"/>
                    <a:pt x="937738" y="712650"/>
                    <a:pt x="925158" y="731520"/>
                  </a:cubicBezTo>
                  <a:cubicBezTo>
                    <a:pt x="901585" y="766880"/>
                    <a:pt x="904020" y="757095"/>
                    <a:pt x="892885" y="796066"/>
                  </a:cubicBezTo>
                  <a:cubicBezTo>
                    <a:pt x="885368" y="822374"/>
                    <a:pt x="873393" y="884472"/>
                    <a:pt x="860612" y="903643"/>
                  </a:cubicBezTo>
                  <a:cubicBezTo>
                    <a:pt x="837039" y="939002"/>
                    <a:pt x="839474" y="929217"/>
                    <a:pt x="828339" y="968188"/>
                  </a:cubicBezTo>
                  <a:cubicBezTo>
                    <a:pt x="824277" y="982404"/>
                    <a:pt x="809380" y="998917"/>
                    <a:pt x="817581" y="1011219"/>
                  </a:cubicBezTo>
                  <a:cubicBezTo>
                    <a:pt x="823871" y="1020654"/>
                    <a:pt x="839096" y="1004047"/>
                    <a:pt x="849854" y="1000461"/>
                  </a:cubicBezTo>
                  <a:cubicBezTo>
                    <a:pt x="860612" y="1007633"/>
                    <a:pt x="870312" y="1016726"/>
                    <a:pt x="882127" y="1021977"/>
                  </a:cubicBezTo>
                  <a:cubicBezTo>
                    <a:pt x="902851" y="1031188"/>
                    <a:pt x="927803" y="1030912"/>
                    <a:pt x="946673" y="1043492"/>
                  </a:cubicBezTo>
                  <a:cubicBezTo>
                    <a:pt x="1046006" y="1109713"/>
                    <a:pt x="923818" y="1025208"/>
                    <a:pt x="1000461" y="1086523"/>
                  </a:cubicBezTo>
                  <a:cubicBezTo>
                    <a:pt x="1010557" y="1094600"/>
                    <a:pt x="1022638" y="1099961"/>
                    <a:pt x="1032734" y="1108038"/>
                  </a:cubicBezTo>
                  <a:cubicBezTo>
                    <a:pt x="1040654" y="1114374"/>
                    <a:pt x="1045553" y="1124335"/>
                    <a:pt x="1054250" y="1129553"/>
                  </a:cubicBezTo>
                  <a:cubicBezTo>
                    <a:pt x="1063974" y="1135387"/>
                    <a:pt x="1075765" y="1136725"/>
                    <a:pt x="1086523" y="1140311"/>
                  </a:cubicBezTo>
                  <a:cubicBezTo>
                    <a:pt x="1097400" y="1156627"/>
                    <a:pt x="1118796" y="1182589"/>
                    <a:pt x="1118796" y="1204857"/>
                  </a:cubicBezTo>
                  <a:cubicBezTo>
                    <a:pt x="1118796" y="1226669"/>
                    <a:pt x="1111624" y="1247888"/>
                    <a:pt x="1108038" y="1269403"/>
                  </a:cubicBezTo>
                  <a:cubicBezTo>
                    <a:pt x="1104452" y="1316019"/>
                    <a:pt x="1110124" y="1364297"/>
                    <a:pt x="1097280" y="1409252"/>
                  </a:cubicBezTo>
                  <a:cubicBezTo>
                    <a:pt x="1094165" y="1420155"/>
                    <a:pt x="1076347" y="1420010"/>
                    <a:pt x="1065007" y="1420010"/>
                  </a:cubicBezTo>
                  <a:cubicBezTo>
                    <a:pt x="1025400" y="1420010"/>
                    <a:pt x="986118" y="1412838"/>
                    <a:pt x="946673" y="1409252"/>
                  </a:cubicBezTo>
                  <a:cubicBezTo>
                    <a:pt x="939501" y="1398494"/>
                    <a:pt x="927694" y="1389657"/>
                    <a:pt x="925158" y="1376979"/>
                  </a:cubicBezTo>
                  <a:cubicBezTo>
                    <a:pt x="895910" y="1230738"/>
                    <a:pt x="959973" y="1263077"/>
                    <a:pt x="882127" y="1237130"/>
                  </a:cubicBezTo>
                  <a:cubicBezTo>
                    <a:pt x="871369" y="1226372"/>
                    <a:pt x="862512" y="1213296"/>
                    <a:pt x="849854" y="1204857"/>
                  </a:cubicBezTo>
                  <a:cubicBezTo>
                    <a:pt x="840419" y="1198567"/>
                    <a:pt x="826436" y="1201183"/>
                    <a:pt x="817581" y="1194099"/>
                  </a:cubicBezTo>
                  <a:cubicBezTo>
                    <a:pt x="807485" y="1186022"/>
                    <a:pt x="807030" y="1168678"/>
                    <a:pt x="796066" y="1161826"/>
                  </a:cubicBezTo>
                  <a:cubicBezTo>
                    <a:pt x="776834" y="1149806"/>
                    <a:pt x="731520" y="1140311"/>
                    <a:pt x="731520" y="1140311"/>
                  </a:cubicBezTo>
                  <a:cubicBezTo>
                    <a:pt x="727934" y="1151069"/>
                    <a:pt x="722987" y="1161465"/>
                    <a:pt x="720763" y="1172584"/>
                  </a:cubicBezTo>
                  <a:cubicBezTo>
                    <a:pt x="715790" y="1197447"/>
                    <a:pt x="717291" y="1223601"/>
                    <a:pt x="710005" y="1247887"/>
                  </a:cubicBezTo>
                  <a:cubicBezTo>
                    <a:pt x="706290" y="1260271"/>
                    <a:pt x="694272" y="1268596"/>
                    <a:pt x="688490" y="1280160"/>
                  </a:cubicBezTo>
                  <a:cubicBezTo>
                    <a:pt x="639114" y="1378912"/>
                    <a:pt x="731107" y="1234588"/>
                    <a:pt x="645459" y="1344706"/>
                  </a:cubicBezTo>
                  <a:cubicBezTo>
                    <a:pt x="629584" y="1365117"/>
                    <a:pt x="623943" y="1394908"/>
                    <a:pt x="602428" y="1409252"/>
                  </a:cubicBezTo>
                  <a:cubicBezTo>
                    <a:pt x="561717" y="1436393"/>
                    <a:pt x="579298" y="1421625"/>
                    <a:pt x="548640" y="1452283"/>
                  </a:cubicBezTo>
                  <a:cubicBezTo>
                    <a:pt x="560003" y="1486369"/>
                    <a:pt x="557081" y="1487037"/>
                    <a:pt x="580913" y="1516828"/>
                  </a:cubicBezTo>
                  <a:cubicBezTo>
                    <a:pt x="587249" y="1524748"/>
                    <a:pt x="596092" y="1530424"/>
                    <a:pt x="602428" y="1538344"/>
                  </a:cubicBezTo>
                  <a:cubicBezTo>
                    <a:pt x="610505" y="1548440"/>
                    <a:pt x="615667" y="1560685"/>
                    <a:pt x="623944" y="1570617"/>
                  </a:cubicBezTo>
                  <a:cubicBezTo>
                    <a:pt x="633684" y="1582304"/>
                    <a:pt x="646877" y="1590881"/>
                    <a:pt x="656217" y="1602890"/>
                  </a:cubicBezTo>
                  <a:cubicBezTo>
                    <a:pt x="723797" y="1689779"/>
                    <a:pt x="669043" y="1647298"/>
                    <a:pt x="731520" y="1688951"/>
                  </a:cubicBezTo>
                  <a:cubicBezTo>
                    <a:pt x="757101" y="1765691"/>
                    <a:pt x="720828" y="1672911"/>
                    <a:pt x="774551" y="1753497"/>
                  </a:cubicBezTo>
                  <a:cubicBezTo>
                    <a:pt x="780841" y="1762932"/>
                    <a:pt x="779474" y="1776046"/>
                    <a:pt x="785308" y="1785770"/>
                  </a:cubicBezTo>
                  <a:cubicBezTo>
                    <a:pt x="790526" y="1794467"/>
                    <a:pt x="800738" y="1799171"/>
                    <a:pt x="806824" y="1807285"/>
                  </a:cubicBezTo>
                  <a:cubicBezTo>
                    <a:pt x="879809" y="1904598"/>
                    <a:pt x="822026" y="1844005"/>
                    <a:pt x="871370" y="1893346"/>
                  </a:cubicBezTo>
                  <a:cubicBezTo>
                    <a:pt x="874956" y="1904104"/>
                    <a:pt x="882127" y="1914279"/>
                    <a:pt x="882127" y="1925619"/>
                  </a:cubicBezTo>
                  <a:cubicBezTo>
                    <a:pt x="882127" y="1936959"/>
                    <a:pt x="876441" y="1947750"/>
                    <a:pt x="871370" y="1957892"/>
                  </a:cubicBezTo>
                  <a:cubicBezTo>
                    <a:pt x="865588" y="1969456"/>
                    <a:pt x="858996" y="1981023"/>
                    <a:pt x="849854" y="1990165"/>
                  </a:cubicBezTo>
                  <a:cubicBezTo>
                    <a:pt x="829000" y="2011018"/>
                    <a:pt x="811556" y="2013688"/>
                    <a:pt x="785308" y="2022438"/>
                  </a:cubicBezTo>
                  <a:cubicBezTo>
                    <a:pt x="703245" y="2104503"/>
                    <a:pt x="798605" y="2018764"/>
                    <a:pt x="720763" y="2065468"/>
                  </a:cubicBezTo>
                  <a:cubicBezTo>
                    <a:pt x="712066" y="2070686"/>
                    <a:pt x="707944" y="2081766"/>
                    <a:pt x="699247" y="2086984"/>
                  </a:cubicBezTo>
                  <a:cubicBezTo>
                    <a:pt x="689523" y="2092818"/>
                    <a:pt x="677397" y="2093274"/>
                    <a:pt x="666974" y="2097741"/>
                  </a:cubicBezTo>
                  <a:cubicBezTo>
                    <a:pt x="652234" y="2104058"/>
                    <a:pt x="638287" y="2112085"/>
                    <a:pt x="623944" y="2119257"/>
                  </a:cubicBezTo>
                  <a:cubicBezTo>
                    <a:pt x="618113" y="2148413"/>
                    <a:pt x="618052" y="2184214"/>
                    <a:pt x="591671" y="2205318"/>
                  </a:cubicBezTo>
                  <a:cubicBezTo>
                    <a:pt x="582816" y="2212402"/>
                    <a:pt x="570156" y="2212489"/>
                    <a:pt x="559398" y="2216075"/>
                  </a:cubicBezTo>
                  <a:cubicBezTo>
                    <a:pt x="530711" y="2212489"/>
                    <a:pt x="502147" y="2202917"/>
                    <a:pt x="473337" y="2205318"/>
                  </a:cubicBezTo>
                  <a:cubicBezTo>
                    <a:pt x="422982" y="2209514"/>
                    <a:pt x="435783" y="2232114"/>
                    <a:pt x="408791" y="2259106"/>
                  </a:cubicBezTo>
                  <a:cubicBezTo>
                    <a:pt x="399649" y="2268248"/>
                    <a:pt x="386614" y="2272544"/>
                    <a:pt x="376518" y="2280621"/>
                  </a:cubicBezTo>
                  <a:cubicBezTo>
                    <a:pt x="334327" y="2314375"/>
                    <a:pt x="378777" y="2294213"/>
                    <a:pt x="322730" y="2312894"/>
                  </a:cubicBezTo>
                  <a:cubicBezTo>
                    <a:pt x="279117" y="2341970"/>
                    <a:pt x="274856" y="2354968"/>
                    <a:pt x="204396" y="2323652"/>
                  </a:cubicBezTo>
                  <a:cubicBezTo>
                    <a:pt x="194034" y="2319047"/>
                    <a:pt x="197224" y="2302137"/>
                    <a:pt x="193638" y="2291379"/>
                  </a:cubicBezTo>
                  <a:cubicBezTo>
                    <a:pt x="197224" y="2255520"/>
                    <a:pt x="198916" y="2219421"/>
                    <a:pt x="204396" y="2183803"/>
                  </a:cubicBezTo>
                  <a:cubicBezTo>
                    <a:pt x="206120" y="2172595"/>
                    <a:pt x="208069" y="2160385"/>
                    <a:pt x="215153" y="2151530"/>
                  </a:cubicBezTo>
                  <a:cubicBezTo>
                    <a:pt x="223230" y="2141434"/>
                    <a:pt x="236668" y="2137186"/>
                    <a:pt x="247426" y="2130014"/>
                  </a:cubicBezTo>
                  <a:cubicBezTo>
                    <a:pt x="290278" y="2065735"/>
                    <a:pt x="243479" y="2121625"/>
                    <a:pt x="301214" y="2086984"/>
                  </a:cubicBezTo>
                  <a:cubicBezTo>
                    <a:pt x="309911" y="2081766"/>
                    <a:pt x="314810" y="2071804"/>
                    <a:pt x="322730" y="2065468"/>
                  </a:cubicBezTo>
                  <a:cubicBezTo>
                    <a:pt x="332826" y="2057391"/>
                    <a:pt x="344245" y="2051125"/>
                    <a:pt x="355003" y="2043953"/>
                  </a:cubicBezTo>
                  <a:cubicBezTo>
                    <a:pt x="358589" y="2033195"/>
                    <a:pt x="371267" y="2021592"/>
                    <a:pt x="365760" y="2011680"/>
                  </a:cubicBezTo>
                  <a:cubicBezTo>
                    <a:pt x="350983" y="1985082"/>
                    <a:pt x="318092" y="1972451"/>
                    <a:pt x="301214" y="1947134"/>
                  </a:cubicBezTo>
                  <a:cubicBezTo>
                    <a:pt x="281543" y="1917627"/>
                    <a:pt x="265100" y="1883818"/>
                    <a:pt x="236668" y="1861073"/>
                  </a:cubicBezTo>
                  <a:cubicBezTo>
                    <a:pt x="226572" y="1852997"/>
                    <a:pt x="215153" y="1846730"/>
                    <a:pt x="204396" y="1839558"/>
                  </a:cubicBezTo>
                  <a:cubicBezTo>
                    <a:pt x="200810" y="1828800"/>
                    <a:pt x="198709" y="1817427"/>
                    <a:pt x="193638" y="1807285"/>
                  </a:cubicBezTo>
                  <a:cubicBezTo>
                    <a:pt x="187856" y="1795721"/>
                    <a:pt x="177216" y="1786896"/>
                    <a:pt x="172123" y="1775012"/>
                  </a:cubicBezTo>
                  <a:cubicBezTo>
                    <a:pt x="144336" y="1710176"/>
                    <a:pt x="185816" y="1748281"/>
                    <a:pt x="129092" y="1710466"/>
                  </a:cubicBezTo>
                  <a:cubicBezTo>
                    <a:pt x="120343" y="1684219"/>
                    <a:pt x="117672" y="1666773"/>
                    <a:pt x="96819" y="1645920"/>
                  </a:cubicBezTo>
                  <a:cubicBezTo>
                    <a:pt x="87677" y="1636778"/>
                    <a:pt x="75304" y="1631577"/>
                    <a:pt x="64546" y="1624405"/>
                  </a:cubicBezTo>
                  <a:cubicBezTo>
                    <a:pt x="50203" y="1602890"/>
                    <a:pt x="29693" y="1584390"/>
                    <a:pt x="21516" y="1559859"/>
                  </a:cubicBezTo>
                  <a:lnTo>
                    <a:pt x="0" y="1495313"/>
                  </a:lnTo>
                  <a:cubicBezTo>
                    <a:pt x="15009" y="1405262"/>
                    <a:pt x="-1341" y="1448914"/>
                    <a:pt x="53788" y="1366221"/>
                  </a:cubicBezTo>
                  <a:lnTo>
                    <a:pt x="75304" y="1333948"/>
                  </a:lnTo>
                  <a:cubicBezTo>
                    <a:pt x="78890" y="1323190"/>
                    <a:pt x="80227" y="1311399"/>
                    <a:pt x="86061" y="1301675"/>
                  </a:cubicBezTo>
                  <a:cubicBezTo>
                    <a:pt x="91279" y="1292978"/>
                    <a:pt x="103041" y="1289232"/>
                    <a:pt x="107577" y="1280160"/>
                  </a:cubicBezTo>
                  <a:cubicBezTo>
                    <a:pt x="117720" y="1259875"/>
                    <a:pt x="121920" y="1237129"/>
                    <a:pt x="129092" y="1215614"/>
                  </a:cubicBezTo>
                  <a:lnTo>
                    <a:pt x="150607" y="1151068"/>
                  </a:lnTo>
                  <a:cubicBezTo>
                    <a:pt x="154193" y="1140310"/>
                    <a:pt x="155075" y="1128230"/>
                    <a:pt x="161365" y="1118795"/>
                  </a:cubicBezTo>
                  <a:cubicBezTo>
                    <a:pt x="168537" y="1108038"/>
                    <a:pt x="177098" y="1098087"/>
                    <a:pt x="182880" y="1086523"/>
                  </a:cubicBezTo>
                  <a:cubicBezTo>
                    <a:pt x="210811" y="1030662"/>
                    <a:pt x="173129" y="1074760"/>
                    <a:pt x="215153" y="1032734"/>
                  </a:cubicBezTo>
                  <a:cubicBezTo>
                    <a:pt x="222325" y="1011219"/>
                    <a:pt x="231167" y="990190"/>
                    <a:pt x="236668" y="968188"/>
                  </a:cubicBezTo>
                  <a:cubicBezTo>
                    <a:pt x="240254" y="953845"/>
                    <a:pt x="243178" y="939319"/>
                    <a:pt x="247426" y="925158"/>
                  </a:cubicBezTo>
                  <a:cubicBezTo>
                    <a:pt x="253943" y="903435"/>
                    <a:pt x="261769" y="882127"/>
                    <a:pt x="268941" y="860612"/>
                  </a:cubicBezTo>
                  <a:lnTo>
                    <a:pt x="279699" y="828339"/>
                  </a:lnTo>
                  <a:cubicBezTo>
                    <a:pt x="272527" y="817581"/>
                    <a:pt x="266598" y="805882"/>
                    <a:pt x="258184" y="796066"/>
                  </a:cubicBezTo>
                  <a:cubicBezTo>
                    <a:pt x="244983" y="780664"/>
                    <a:pt x="226405" y="769913"/>
                    <a:pt x="215153" y="753035"/>
                  </a:cubicBezTo>
                  <a:cubicBezTo>
                    <a:pt x="148935" y="653710"/>
                    <a:pt x="233435" y="775888"/>
                    <a:pt x="172123" y="699247"/>
                  </a:cubicBezTo>
                  <a:cubicBezTo>
                    <a:pt x="164046" y="689151"/>
                    <a:pt x="157779" y="677732"/>
                    <a:pt x="150607" y="666974"/>
                  </a:cubicBezTo>
                  <a:cubicBezTo>
                    <a:pt x="147021" y="652631"/>
                    <a:pt x="143912" y="638160"/>
                    <a:pt x="139850" y="623944"/>
                  </a:cubicBezTo>
                  <a:cubicBezTo>
                    <a:pt x="136735" y="613041"/>
                    <a:pt x="129092" y="603011"/>
                    <a:pt x="129092" y="591671"/>
                  </a:cubicBezTo>
                  <a:cubicBezTo>
                    <a:pt x="129092" y="582284"/>
                    <a:pt x="135480" y="498550"/>
                    <a:pt x="150607" y="473337"/>
                  </a:cubicBezTo>
                  <a:cubicBezTo>
                    <a:pt x="155825" y="464640"/>
                    <a:pt x="165522" y="459522"/>
                    <a:pt x="172123" y="451821"/>
                  </a:cubicBezTo>
                  <a:cubicBezTo>
                    <a:pt x="187066" y="434388"/>
                    <a:pt x="215153" y="398033"/>
                    <a:pt x="215153" y="398033"/>
                  </a:cubicBezTo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Forme libre 11"/>
            <p:cNvSpPr/>
            <p:nvPr/>
          </p:nvSpPr>
          <p:spPr>
            <a:xfrm>
              <a:off x="4313816" y="4787153"/>
              <a:ext cx="387526" cy="968188"/>
            </a:xfrm>
            <a:custGeom>
              <a:avLst/>
              <a:gdLst>
                <a:gd name="connsiteX0" fmla="*/ 258184 w 387526"/>
                <a:gd name="connsiteY0" fmla="*/ 968188 h 968188"/>
                <a:gd name="connsiteX1" fmla="*/ 258184 w 387526"/>
                <a:gd name="connsiteY1" fmla="*/ 817581 h 968188"/>
                <a:gd name="connsiteX2" fmla="*/ 322730 w 387526"/>
                <a:gd name="connsiteY2" fmla="*/ 774551 h 968188"/>
                <a:gd name="connsiteX3" fmla="*/ 344245 w 387526"/>
                <a:gd name="connsiteY3" fmla="*/ 753035 h 968188"/>
                <a:gd name="connsiteX4" fmla="*/ 376518 w 387526"/>
                <a:gd name="connsiteY4" fmla="*/ 731520 h 968188"/>
                <a:gd name="connsiteX5" fmla="*/ 387276 w 387526"/>
                <a:gd name="connsiteY5" fmla="*/ 699247 h 968188"/>
                <a:gd name="connsiteX6" fmla="*/ 333488 w 387526"/>
                <a:gd name="connsiteY6" fmla="*/ 645459 h 968188"/>
                <a:gd name="connsiteX7" fmla="*/ 311972 w 387526"/>
                <a:gd name="connsiteY7" fmla="*/ 623943 h 968188"/>
                <a:gd name="connsiteX8" fmla="*/ 247426 w 387526"/>
                <a:gd name="connsiteY8" fmla="*/ 580913 h 968188"/>
                <a:gd name="connsiteX9" fmla="*/ 215153 w 387526"/>
                <a:gd name="connsiteY9" fmla="*/ 570155 h 968188"/>
                <a:gd name="connsiteX10" fmla="*/ 129092 w 387526"/>
                <a:gd name="connsiteY10" fmla="*/ 505609 h 968188"/>
                <a:gd name="connsiteX11" fmla="*/ 32273 w 387526"/>
                <a:gd name="connsiteY11" fmla="*/ 462579 h 968188"/>
                <a:gd name="connsiteX12" fmla="*/ 0 w 387526"/>
                <a:gd name="connsiteY12" fmla="*/ 451821 h 968188"/>
                <a:gd name="connsiteX13" fmla="*/ 32273 w 387526"/>
                <a:gd name="connsiteY13" fmla="*/ 376518 h 968188"/>
                <a:gd name="connsiteX14" fmla="*/ 43031 w 387526"/>
                <a:gd name="connsiteY14" fmla="*/ 258183 h 968188"/>
                <a:gd name="connsiteX15" fmla="*/ 64546 w 387526"/>
                <a:gd name="connsiteY15" fmla="*/ 193638 h 968188"/>
                <a:gd name="connsiteX16" fmla="*/ 75304 w 387526"/>
                <a:gd name="connsiteY16" fmla="*/ 161365 h 968188"/>
                <a:gd name="connsiteX17" fmla="*/ 86062 w 387526"/>
                <a:gd name="connsiteY17" fmla="*/ 129092 h 968188"/>
                <a:gd name="connsiteX18" fmla="*/ 118335 w 387526"/>
                <a:gd name="connsiteY18" fmla="*/ 21515 h 968188"/>
                <a:gd name="connsiteX19" fmla="*/ 129092 w 387526"/>
                <a:gd name="connsiteY19" fmla="*/ 0 h 968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87526" h="968188">
                  <a:moveTo>
                    <a:pt x="258184" y="968188"/>
                  </a:moveTo>
                  <a:cubicBezTo>
                    <a:pt x="248552" y="920030"/>
                    <a:pt x="232097" y="866027"/>
                    <a:pt x="258184" y="817581"/>
                  </a:cubicBezTo>
                  <a:cubicBezTo>
                    <a:pt x="270443" y="794814"/>
                    <a:pt x="304446" y="792836"/>
                    <a:pt x="322730" y="774551"/>
                  </a:cubicBezTo>
                  <a:cubicBezTo>
                    <a:pt x="329902" y="767379"/>
                    <a:pt x="336325" y="759371"/>
                    <a:pt x="344245" y="753035"/>
                  </a:cubicBezTo>
                  <a:cubicBezTo>
                    <a:pt x="354341" y="744958"/>
                    <a:pt x="365760" y="738692"/>
                    <a:pt x="376518" y="731520"/>
                  </a:cubicBezTo>
                  <a:cubicBezTo>
                    <a:pt x="380104" y="720762"/>
                    <a:pt x="389140" y="710432"/>
                    <a:pt x="387276" y="699247"/>
                  </a:cubicBezTo>
                  <a:cubicBezTo>
                    <a:pt x="382311" y="669458"/>
                    <a:pt x="352796" y="660906"/>
                    <a:pt x="333488" y="645459"/>
                  </a:cubicBezTo>
                  <a:cubicBezTo>
                    <a:pt x="325568" y="639123"/>
                    <a:pt x="320086" y="630029"/>
                    <a:pt x="311972" y="623943"/>
                  </a:cubicBezTo>
                  <a:cubicBezTo>
                    <a:pt x="291285" y="608428"/>
                    <a:pt x="271957" y="589090"/>
                    <a:pt x="247426" y="580913"/>
                  </a:cubicBezTo>
                  <a:cubicBezTo>
                    <a:pt x="236668" y="577327"/>
                    <a:pt x="225066" y="575662"/>
                    <a:pt x="215153" y="570155"/>
                  </a:cubicBezTo>
                  <a:cubicBezTo>
                    <a:pt x="92322" y="501915"/>
                    <a:pt x="188445" y="553091"/>
                    <a:pt x="129092" y="505609"/>
                  </a:cubicBezTo>
                  <a:cubicBezTo>
                    <a:pt x="92561" y="476385"/>
                    <a:pt x="83452" y="479639"/>
                    <a:pt x="32273" y="462579"/>
                  </a:cubicBezTo>
                  <a:lnTo>
                    <a:pt x="0" y="451821"/>
                  </a:lnTo>
                  <a:cubicBezTo>
                    <a:pt x="8681" y="434459"/>
                    <a:pt x="29107" y="398683"/>
                    <a:pt x="32273" y="376518"/>
                  </a:cubicBezTo>
                  <a:cubicBezTo>
                    <a:pt x="37874" y="337308"/>
                    <a:pt x="36148" y="297188"/>
                    <a:pt x="43031" y="258183"/>
                  </a:cubicBezTo>
                  <a:cubicBezTo>
                    <a:pt x="46972" y="235849"/>
                    <a:pt x="57374" y="215153"/>
                    <a:pt x="64546" y="193638"/>
                  </a:cubicBezTo>
                  <a:lnTo>
                    <a:pt x="75304" y="161365"/>
                  </a:lnTo>
                  <a:cubicBezTo>
                    <a:pt x="78890" y="150607"/>
                    <a:pt x="83312" y="140093"/>
                    <a:pt x="86062" y="129092"/>
                  </a:cubicBezTo>
                  <a:cubicBezTo>
                    <a:pt x="93784" y="98201"/>
                    <a:pt x="105236" y="47715"/>
                    <a:pt x="118335" y="21515"/>
                  </a:cubicBezTo>
                  <a:lnTo>
                    <a:pt x="129092" y="0"/>
                  </a:lnTo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Forme libre 12"/>
            <p:cNvSpPr/>
            <p:nvPr/>
          </p:nvSpPr>
          <p:spPr>
            <a:xfrm>
              <a:off x="4496696" y="4163209"/>
              <a:ext cx="430306" cy="376518"/>
            </a:xfrm>
            <a:custGeom>
              <a:avLst/>
              <a:gdLst>
                <a:gd name="connsiteX0" fmla="*/ 430306 w 430306"/>
                <a:gd name="connsiteY0" fmla="*/ 376518 h 376518"/>
                <a:gd name="connsiteX1" fmla="*/ 376518 w 430306"/>
                <a:gd name="connsiteY1" fmla="*/ 333487 h 376518"/>
                <a:gd name="connsiteX2" fmla="*/ 311972 w 430306"/>
                <a:gd name="connsiteY2" fmla="*/ 290457 h 376518"/>
                <a:gd name="connsiteX3" fmla="*/ 279699 w 430306"/>
                <a:gd name="connsiteY3" fmla="*/ 258184 h 376518"/>
                <a:gd name="connsiteX4" fmla="*/ 247426 w 430306"/>
                <a:gd name="connsiteY4" fmla="*/ 236669 h 376518"/>
                <a:gd name="connsiteX5" fmla="*/ 193638 w 430306"/>
                <a:gd name="connsiteY5" fmla="*/ 182880 h 376518"/>
                <a:gd name="connsiteX6" fmla="*/ 172123 w 430306"/>
                <a:gd name="connsiteY6" fmla="*/ 150607 h 376518"/>
                <a:gd name="connsiteX7" fmla="*/ 107577 w 430306"/>
                <a:gd name="connsiteY7" fmla="*/ 107577 h 376518"/>
                <a:gd name="connsiteX8" fmla="*/ 43031 w 430306"/>
                <a:gd name="connsiteY8" fmla="*/ 43031 h 376518"/>
                <a:gd name="connsiteX9" fmla="*/ 21516 w 430306"/>
                <a:gd name="connsiteY9" fmla="*/ 10758 h 376518"/>
                <a:gd name="connsiteX10" fmla="*/ 0 w 430306"/>
                <a:gd name="connsiteY10" fmla="*/ 0 h 376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30306" h="376518">
                  <a:moveTo>
                    <a:pt x="430306" y="376518"/>
                  </a:moveTo>
                  <a:cubicBezTo>
                    <a:pt x="412377" y="362174"/>
                    <a:pt x="395087" y="346992"/>
                    <a:pt x="376518" y="333487"/>
                  </a:cubicBezTo>
                  <a:cubicBezTo>
                    <a:pt x="355606" y="318278"/>
                    <a:pt x="330256" y="308741"/>
                    <a:pt x="311972" y="290457"/>
                  </a:cubicBezTo>
                  <a:cubicBezTo>
                    <a:pt x="301214" y="279699"/>
                    <a:pt x="291386" y="267923"/>
                    <a:pt x="279699" y="258184"/>
                  </a:cubicBezTo>
                  <a:cubicBezTo>
                    <a:pt x="269767" y="249907"/>
                    <a:pt x="257156" y="245183"/>
                    <a:pt x="247426" y="236669"/>
                  </a:cubicBezTo>
                  <a:cubicBezTo>
                    <a:pt x="228344" y="219972"/>
                    <a:pt x="207703" y="203978"/>
                    <a:pt x="193638" y="182880"/>
                  </a:cubicBezTo>
                  <a:cubicBezTo>
                    <a:pt x="186466" y="172122"/>
                    <a:pt x="181853" y="159121"/>
                    <a:pt x="172123" y="150607"/>
                  </a:cubicBezTo>
                  <a:cubicBezTo>
                    <a:pt x="152663" y="133579"/>
                    <a:pt x="125861" y="125861"/>
                    <a:pt x="107577" y="107577"/>
                  </a:cubicBezTo>
                  <a:cubicBezTo>
                    <a:pt x="86062" y="86062"/>
                    <a:pt x="59909" y="68348"/>
                    <a:pt x="43031" y="43031"/>
                  </a:cubicBezTo>
                  <a:cubicBezTo>
                    <a:pt x="35859" y="32273"/>
                    <a:pt x="30658" y="19900"/>
                    <a:pt x="21516" y="10758"/>
                  </a:cubicBezTo>
                  <a:cubicBezTo>
                    <a:pt x="15846" y="5088"/>
                    <a:pt x="7172" y="3586"/>
                    <a:pt x="0" y="0"/>
                  </a:cubicBezTo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Forme libre 13"/>
            <p:cNvSpPr/>
            <p:nvPr/>
          </p:nvSpPr>
          <p:spPr>
            <a:xfrm>
              <a:off x="4249271" y="4227755"/>
              <a:ext cx="548640" cy="451821"/>
            </a:xfrm>
            <a:custGeom>
              <a:avLst/>
              <a:gdLst>
                <a:gd name="connsiteX0" fmla="*/ 548640 w 548640"/>
                <a:gd name="connsiteY0" fmla="*/ 451821 h 451821"/>
                <a:gd name="connsiteX1" fmla="*/ 494851 w 548640"/>
                <a:gd name="connsiteY1" fmla="*/ 408791 h 451821"/>
                <a:gd name="connsiteX2" fmla="*/ 473336 w 548640"/>
                <a:gd name="connsiteY2" fmla="*/ 376518 h 451821"/>
                <a:gd name="connsiteX3" fmla="*/ 408790 w 548640"/>
                <a:gd name="connsiteY3" fmla="*/ 344245 h 451821"/>
                <a:gd name="connsiteX4" fmla="*/ 376517 w 548640"/>
                <a:gd name="connsiteY4" fmla="*/ 322730 h 451821"/>
                <a:gd name="connsiteX5" fmla="*/ 355002 w 548640"/>
                <a:gd name="connsiteY5" fmla="*/ 301214 h 451821"/>
                <a:gd name="connsiteX6" fmla="*/ 290456 w 548640"/>
                <a:gd name="connsiteY6" fmla="*/ 258184 h 451821"/>
                <a:gd name="connsiteX7" fmla="*/ 258183 w 548640"/>
                <a:gd name="connsiteY7" fmla="*/ 236669 h 451821"/>
                <a:gd name="connsiteX8" fmla="*/ 204395 w 548640"/>
                <a:gd name="connsiteY8" fmla="*/ 204396 h 451821"/>
                <a:gd name="connsiteX9" fmla="*/ 161364 w 548640"/>
                <a:gd name="connsiteY9" fmla="*/ 161365 h 451821"/>
                <a:gd name="connsiteX10" fmla="*/ 129091 w 548640"/>
                <a:gd name="connsiteY10" fmla="*/ 150607 h 451821"/>
                <a:gd name="connsiteX11" fmla="*/ 43030 w 548640"/>
                <a:gd name="connsiteY11" fmla="*/ 86061 h 451821"/>
                <a:gd name="connsiteX12" fmla="*/ 10757 w 548640"/>
                <a:gd name="connsiteY12" fmla="*/ 32273 h 451821"/>
                <a:gd name="connsiteX13" fmla="*/ 0 w 548640"/>
                <a:gd name="connsiteY13" fmla="*/ 0 h 4518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48640" h="451821">
                  <a:moveTo>
                    <a:pt x="548640" y="451821"/>
                  </a:moveTo>
                  <a:cubicBezTo>
                    <a:pt x="530710" y="437478"/>
                    <a:pt x="511087" y="425027"/>
                    <a:pt x="494851" y="408791"/>
                  </a:cubicBezTo>
                  <a:cubicBezTo>
                    <a:pt x="485709" y="399649"/>
                    <a:pt x="482478" y="385660"/>
                    <a:pt x="473336" y="376518"/>
                  </a:cubicBezTo>
                  <a:cubicBezTo>
                    <a:pt x="442508" y="345690"/>
                    <a:pt x="443786" y="361743"/>
                    <a:pt x="408790" y="344245"/>
                  </a:cubicBezTo>
                  <a:cubicBezTo>
                    <a:pt x="397226" y="338463"/>
                    <a:pt x="386613" y="330807"/>
                    <a:pt x="376517" y="322730"/>
                  </a:cubicBezTo>
                  <a:cubicBezTo>
                    <a:pt x="368597" y="316394"/>
                    <a:pt x="363116" y="307300"/>
                    <a:pt x="355002" y="301214"/>
                  </a:cubicBezTo>
                  <a:cubicBezTo>
                    <a:pt x="334316" y="285699"/>
                    <a:pt x="311971" y="272527"/>
                    <a:pt x="290456" y="258184"/>
                  </a:cubicBezTo>
                  <a:cubicBezTo>
                    <a:pt x="279698" y="251012"/>
                    <a:pt x="267325" y="245811"/>
                    <a:pt x="258183" y="236669"/>
                  </a:cubicBezTo>
                  <a:cubicBezTo>
                    <a:pt x="228650" y="207135"/>
                    <a:pt x="246290" y="218360"/>
                    <a:pt x="204395" y="204396"/>
                  </a:cubicBezTo>
                  <a:cubicBezTo>
                    <a:pt x="190051" y="190052"/>
                    <a:pt x="180608" y="167780"/>
                    <a:pt x="161364" y="161365"/>
                  </a:cubicBezTo>
                  <a:cubicBezTo>
                    <a:pt x="150606" y="157779"/>
                    <a:pt x="139004" y="156114"/>
                    <a:pt x="129091" y="150607"/>
                  </a:cubicBezTo>
                  <a:cubicBezTo>
                    <a:pt x="74349" y="120195"/>
                    <a:pt x="75673" y="118706"/>
                    <a:pt x="43030" y="86061"/>
                  </a:cubicBezTo>
                  <a:cubicBezTo>
                    <a:pt x="12557" y="-5360"/>
                    <a:pt x="55058" y="106108"/>
                    <a:pt x="10757" y="32273"/>
                  </a:cubicBezTo>
                  <a:cubicBezTo>
                    <a:pt x="4923" y="22549"/>
                    <a:pt x="0" y="0"/>
                    <a:pt x="0" y="0"/>
                  </a:cubicBezTo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5087833" y="1980318"/>
            <a:ext cx="1852331" cy="3108960"/>
            <a:chOff x="5087833" y="2721685"/>
            <a:chExt cx="1852331" cy="3108960"/>
          </a:xfrm>
          <a:solidFill>
            <a:schemeClr val="bg1"/>
          </a:solidFill>
        </p:grpSpPr>
        <p:sp>
          <p:nvSpPr>
            <p:cNvPr id="16" name="Forme libre 15"/>
            <p:cNvSpPr/>
            <p:nvPr/>
          </p:nvSpPr>
          <p:spPr>
            <a:xfrm>
              <a:off x="5087833" y="2721685"/>
              <a:ext cx="1852331" cy="3108960"/>
            </a:xfrm>
            <a:custGeom>
              <a:avLst/>
              <a:gdLst>
                <a:gd name="connsiteX0" fmla="*/ 957965 w 1852331"/>
                <a:gd name="connsiteY0" fmla="*/ 1495313 h 3108960"/>
                <a:gd name="connsiteX1" fmla="*/ 882661 w 1852331"/>
                <a:gd name="connsiteY1" fmla="*/ 1420009 h 3108960"/>
                <a:gd name="connsiteX2" fmla="*/ 850388 w 1852331"/>
                <a:gd name="connsiteY2" fmla="*/ 1387736 h 3108960"/>
                <a:gd name="connsiteX3" fmla="*/ 807358 w 1852331"/>
                <a:gd name="connsiteY3" fmla="*/ 1323190 h 3108960"/>
                <a:gd name="connsiteX4" fmla="*/ 785842 w 1852331"/>
                <a:gd name="connsiteY4" fmla="*/ 1301675 h 3108960"/>
                <a:gd name="connsiteX5" fmla="*/ 764327 w 1852331"/>
                <a:gd name="connsiteY5" fmla="*/ 1269402 h 3108960"/>
                <a:gd name="connsiteX6" fmla="*/ 732054 w 1852331"/>
                <a:gd name="connsiteY6" fmla="*/ 1258644 h 3108960"/>
                <a:gd name="connsiteX7" fmla="*/ 678266 w 1852331"/>
                <a:gd name="connsiteY7" fmla="*/ 1161826 h 3108960"/>
                <a:gd name="connsiteX8" fmla="*/ 635235 w 1852331"/>
                <a:gd name="connsiteY8" fmla="*/ 1097280 h 3108960"/>
                <a:gd name="connsiteX9" fmla="*/ 613720 w 1852331"/>
                <a:gd name="connsiteY9" fmla="*/ 1075764 h 3108960"/>
                <a:gd name="connsiteX10" fmla="*/ 602962 w 1852331"/>
                <a:gd name="connsiteY10" fmla="*/ 1043491 h 3108960"/>
                <a:gd name="connsiteX11" fmla="*/ 559932 w 1852331"/>
                <a:gd name="connsiteY11" fmla="*/ 989703 h 3108960"/>
                <a:gd name="connsiteX12" fmla="*/ 549174 w 1852331"/>
                <a:gd name="connsiteY12" fmla="*/ 957430 h 3108960"/>
                <a:gd name="connsiteX13" fmla="*/ 527659 w 1852331"/>
                <a:gd name="connsiteY13" fmla="*/ 925157 h 3108960"/>
                <a:gd name="connsiteX14" fmla="*/ 516901 w 1852331"/>
                <a:gd name="connsiteY14" fmla="*/ 882127 h 3108960"/>
                <a:gd name="connsiteX15" fmla="*/ 506143 w 1852331"/>
                <a:gd name="connsiteY15" fmla="*/ 849854 h 3108960"/>
                <a:gd name="connsiteX16" fmla="*/ 495386 w 1852331"/>
                <a:gd name="connsiteY16" fmla="*/ 806823 h 3108960"/>
                <a:gd name="connsiteX17" fmla="*/ 452355 w 1852331"/>
                <a:gd name="connsiteY17" fmla="*/ 731520 h 3108960"/>
                <a:gd name="connsiteX18" fmla="*/ 430840 w 1852331"/>
                <a:gd name="connsiteY18" fmla="*/ 666974 h 3108960"/>
                <a:gd name="connsiteX19" fmla="*/ 420082 w 1852331"/>
                <a:gd name="connsiteY19" fmla="*/ 634701 h 3108960"/>
                <a:gd name="connsiteX20" fmla="*/ 387809 w 1852331"/>
                <a:gd name="connsiteY20" fmla="*/ 645459 h 3108960"/>
                <a:gd name="connsiteX21" fmla="*/ 118868 w 1852331"/>
                <a:gd name="connsiteY21" fmla="*/ 656216 h 3108960"/>
                <a:gd name="connsiteX22" fmla="*/ 129626 w 1852331"/>
                <a:gd name="connsiteY22" fmla="*/ 688489 h 3108960"/>
                <a:gd name="connsiteX23" fmla="*/ 118868 w 1852331"/>
                <a:gd name="connsiteY23" fmla="*/ 720762 h 3108960"/>
                <a:gd name="connsiteX24" fmla="*/ 32807 w 1852331"/>
                <a:gd name="connsiteY24" fmla="*/ 720762 h 3108960"/>
                <a:gd name="connsiteX25" fmla="*/ 22049 w 1852331"/>
                <a:gd name="connsiteY25" fmla="*/ 688489 h 3108960"/>
                <a:gd name="connsiteX26" fmla="*/ 534 w 1852331"/>
                <a:gd name="connsiteY26" fmla="*/ 656216 h 3108960"/>
                <a:gd name="connsiteX27" fmla="*/ 11292 w 1852331"/>
                <a:gd name="connsiteY27" fmla="*/ 559397 h 3108960"/>
                <a:gd name="connsiteX28" fmla="*/ 22049 w 1852331"/>
                <a:gd name="connsiteY28" fmla="*/ 527124 h 3108960"/>
                <a:gd name="connsiteX29" fmla="*/ 86595 w 1852331"/>
                <a:gd name="connsiteY29" fmla="*/ 505609 h 3108960"/>
                <a:gd name="connsiteX30" fmla="*/ 161899 w 1852331"/>
                <a:gd name="connsiteY30" fmla="*/ 484094 h 3108960"/>
                <a:gd name="connsiteX31" fmla="*/ 226445 w 1852331"/>
                <a:gd name="connsiteY31" fmla="*/ 451821 h 3108960"/>
                <a:gd name="connsiteX32" fmla="*/ 258718 w 1852331"/>
                <a:gd name="connsiteY32" fmla="*/ 430306 h 3108960"/>
                <a:gd name="connsiteX33" fmla="*/ 334021 w 1852331"/>
                <a:gd name="connsiteY33" fmla="*/ 408790 h 3108960"/>
                <a:gd name="connsiteX34" fmla="*/ 398567 w 1852331"/>
                <a:gd name="connsiteY34" fmla="*/ 387275 h 3108960"/>
                <a:gd name="connsiteX35" fmla="*/ 452355 w 1852331"/>
                <a:gd name="connsiteY35" fmla="*/ 430306 h 3108960"/>
                <a:gd name="connsiteX36" fmla="*/ 463113 w 1852331"/>
                <a:gd name="connsiteY36" fmla="*/ 462579 h 3108960"/>
                <a:gd name="connsiteX37" fmla="*/ 549174 w 1852331"/>
                <a:gd name="connsiteY37" fmla="*/ 537882 h 3108960"/>
                <a:gd name="connsiteX38" fmla="*/ 592205 w 1852331"/>
                <a:gd name="connsiteY38" fmla="*/ 602428 h 3108960"/>
                <a:gd name="connsiteX39" fmla="*/ 645993 w 1852331"/>
                <a:gd name="connsiteY39" fmla="*/ 645459 h 3108960"/>
                <a:gd name="connsiteX40" fmla="*/ 689023 w 1852331"/>
                <a:gd name="connsiteY40" fmla="*/ 699247 h 3108960"/>
                <a:gd name="connsiteX41" fmla="*/ 721296 w 1852331"/>
                <a:gd name="connsiteY41" fmla="*/ 710004 h 3108960"/>
                <a:gd name="connsiteX42" fmla="*/ 764327 w 1852331"/>
                <a:gd name="connsiteY42" fmla="*/ 763793 h 3108960"/>
                <a:gd name="connsiteX43" fmla="*/ 785842 w 1852331"/>
                <a:gd name="connsiteY43" fmla="*/ 796066 h 3108960"/>
                <a:gd name="connsiteX44" fmla="*/ 807358 w 1852331"/>
                <a:gd name="connsiteY44" fmla="*/ 817581 h 3108960"/>
                <a:gd name="connsiteX45" fmla="*/ 828873 w 1852331"/>
                <a:gd name="connsiteY45" fmla="*/ 849854 h 3108960"/>
                <a:gd name="connsiteX46" fmla="*/ 861146 w 1852331"/>
                <a:gd name="connsiteY46" fmla="*/ 860611 h 3108960"/>
                <a:gd name="connsiteX47" fmla="*/ 882661 w 1852331"/>
                <a:gd name="connsiteY47" fmla="*/ 882127 h 3108960"/>
                <a:gd name="connsiteX48" fmla="*/ 904176 w 1852331"/>
                <a:gd name="connsiteY48" fmla="*/ 860611 h 3108960"/>
                <a:gd name="connsiteX49" fmla="*/ 925692 w 1852331"/>
                <a:gd name="connsiteY49" fmla="*/ 796066 h 3108960"/>
                <a:gd name="connsiteX50" fmla="*/ 990238 w 1852331"/>
                <a:gd name="connsiteY50" fmla="*/ 753035 h 3108960"/>
                <a:gd name="connsiteX51" fmla="*/ 1054783 w 1852331"/>
                <a:gd name="connsiteY51" fmla="*/ 731520 h 3108960"/>
                <a:gd name="connsiteX52" fmla="*/ 1194633 w 1852331"/>
                <a:gd name="connsiteY52" fmla="*/ 753035 h 3108960"/>
                <a:gd name="connsiteX53" fmla="*/ 1259179 w 1852331"/>
                <a:gd name="connsiteY53" fmla="*/ 774550 h 3108960"/>
                <a:gd name="connsiteX54" fmla="*/ 1323725 w 1852331"/>
                <a:gd name="connsiteY54" fmla="*/ 753035 h 3108960"/>
                <a:gd name="connsiteX55" fmla="*/ 1334482 w 1852331"/>
                <a:gd name="connsiteY55" fmla="*/ 720762 h 3108960"/>
                <a:gd name="connsiteX56" fmla="*/ 1409786 w 1852331"/>
                <a:gd name="connsiteY56" fmla="*/ 645459 h 3108960"/>
                <a:gd name="connsiteX57" fmla="*/ 1431301 w 1852331"/>
                <a:gd name="connsiteY57" fmla="*/ 623943 h 3108960"/>
                <a:gd name="connsiteX58" fmla="*/ 1452816 w 1852331"/>
                <a:gd name="connsiteY58" fmla="*/ 591670 h 3108960"/>
                <a:gd name="connsiteX59" fmla="*/ 1506605 w 1852331"/>
                <a:gd name="connsiteY59" fmla="*/ 548640 h 3108960"/>
                <a:gd name="connsiteX60" fmla="*/ 1528120 w 1852331"/>
                <a:gd name="connsiteY60" fmla="*/ 527124 h 3108960"/>
                <a:gd name="connsiteX61" fmla="*/ 1538878 w 1852331"/>
                <a:gd name="connsiteY61" fmla="*/ 494851 h 3108960"/>
                <a:gd name="connsiteX62" fmla="*/ 1571151 w 1852331"/>
                <a:gd name="connsiteY62" fmla="*/ 473336 h 3108960"/>
                <a:gd name="connsiteX63" fmla="*/ 1549635 w 1852331"/>
                <a:gd name="connsiteY63" fmla="*/ 451821 h 3108960"/>
                <a:gd name="connsiteX64" fmla="*/ 1485089 w 1852331"/>
                <a:gd name="connsiteY64" fmla="*/ 430306 h 3108960"/>
                <a:gd name="connsiteX65" fmla="*/ 1431301 w 1852331"/>
                <a:gd name="connsiteY65" fmla="*/ 398033 h 3108960"/>
                <a:gd name="connsiteX66" fmla="*/ 1409786 w 1852331"/>
                <a:gd name="connsiteY66" fmla="*/ 376517 h 3108960"/>
                <a:gd name="connsiteX67" fmla="*/ 1345240 w 1852331"/>
                <a:gd name="connsiteY67" fmla="*/ 355002 h 3108960"/>
                <a:gd name="connsiteX68" fmla="*/ 1312967 w 1852331"/>
                <a:gd name="connsiteY68" fmla="*/ 344244 h 3108960"/>
                <a:gd name="connsiteX69" fmla="*/ 1280694 w 1852331"/>
                <a:gd name="connsiteY69" fmla="*/ 333487 h 3108960"/>
                <a:gd name="connsiteX70" fmla="*/ 1216148 w 1852331"/>
                <a:gd name="connsiteY70" fmla="*/ 301214 h 3108960"/>
                <a:gd name="connsiteX71" fmla="*/ 1183875 w 1852331"/>
                <a:gd name="connsiteY71" fmla="*/ 279699 h 3108960"/>
                <a:gd name="connsiteX72" fmla="*/ 1076299 w 1852331"/>
                <a:gd name="connsiteY72" fmla="*/ 247426 h 3108960"/>
                <a:gd name="connsiteX73" fmla="*/ 1054783 w 1852331"/>
                <a:gd name="connsiteY73" fmla="*/ 225910 h 3108960"/>
                <a:gd name="connsiteX74" fmla="*/ 1065541 w 1852331"/>
                <a:gd name="connsiteY74" fmla="*/ 150607 h 3108960"/>
                <a:gd name="connsiteX75" fmla="*/ 1076299 w 1852331"/>
                <a:gd name="connsiteY75" fmla="*/ 118334 h 3108960"/>
                <a:gd name="connsiteX76" fmla="*/ 1108572 w 1852331"/>
                <a:gd name="connsiteY76" fmla="*/ 96819 h 3108960"/>
                <a:gd name="connsiteX77" fmla="*/ 1151602 w 1852331"/>
                <a:gd name="connsiteY77" fmla="*/ 53788 h 3108960"/>
                <a:gd name="connsiteX78" fmla="*/ 1226906 w 1852331"/>
                <a:gd name="connsiteY78" fmla="*/ 0 h 3108960"/>
                <a:gd name="connsiteX79" fmla="*/ 1302209 w 1852331"/>
                <a:gd name="connsiteY79" fmla="*/ 10757 h 3108960"/>
                <a:gd name="connsiteX80" fmla="*/ 1334482 w 1852331"/>
                <a:gd name="connsiteY80" fmla="*/ 129091 h 3108960"/>
                <a:gd name="connsiteX81" fmla="*/ 1399028 w 1852331"/>
                <a:gd name="connsiteY81" fmla="*/ 172122 h 3108960"/>
                <a:gd name="connsiteX82" fmla="*/ 1495847 w 1852331"/>
                <a:gd name="connsiteY82" fmla="*/ 236668 h 3108960"/>
                <a:gd name="connsiteX83" fmla="*/ 1528120 w 1852331"/>
                <a:gd name="connsiteY83" fmla="*/ 258183 h 3108960"/>
                <a:gd name="connsiteX84" fmla="*/ 1581908 w 1852331"/>
                <a:gd name="connsiteY84" fmla="*/ 301214 h 3108960"/>
                <a:gd name="connsiteX85" fmla="*/ 1614181 w 1852331"/>
                <a:gd name="connsiteY85" fmla="*/ 311971 h 3108960"/>
                <a:gd name="connsiteX86" fmla="*/ 1678727 w 1852331"/>
                <a:gd name="connsiteY86" fmla="*/ 355002 h 3108960"/>
                <a:gd name="connsiteX87" fmla="*/ 1743273 w 1852331"/>
                <a:gd name="connsiteY87" fmla="*/ 408790 h 3108960"/>
                <a:gd name="connsiteX88" fmla="*/ 1797061 w 1852331"/>
                <a:gd name="connsiteY88" fmla="*/ 451821 h 3108960"/>
                <a:gd name="connsiteX89" fmla="*/ 1818576 w 1852331"/>
                <a:gd name="connsiteY89" fmla="*/ 484094 h 3108960"/>
                <a:gd name="connsiteX90" fmla="*/ 1850849 w 1852331"/>
                <a:gd name="connsiteY90" fmla="*/ 494851 h 3108960"/>
                <a:gd name="connsiteX91" fmla="*/ 1840092 w 1852331"/>
                <a:gd name="connsiteY91" fmla="*/ 527124 h 3108960"/>
                <a:gd name="connsiteX92" fmla="*/ 1786303 w 1852331"/>
                <a:gd name="connsiteY92" fmla="*/ 580913 h 3108960"/>
                <a:gd name="connsiteX93" fmla="*/ 1732515 w 1852331"/>
                <a:gd name="connsiteY93" fmla="*/ 634701 h 3108960"/>
                <a:gd name="connsiteX94" fmla="*/ 1711000 w 1852331"/>
                <a:gd name="connsiteY94" fmla="*/ 666974 h 3108960"/>
                <a:gd name="connsiteX95" fmla="*/ 1678727 w 1852331"/>
                <a:gd name="connsiteY95" fmla="*/ 688489 h 3108960"/>
                <a:gd name="connsiteX96" fmla="*/ 1603423 w 1852331"/>
                <a:gd name="connsiteY96" fmla="*/ 763793 h 3108960"/>
                <a:gd name="connsiteX97" fmla="*/ 1538878 w 1852331"/>
                <a:gd name="connsiteY97" fmla="*/ 806823 h 3108960"/>
                <a:gd name="connsiteX98" fmla="*/ 1485089 w 1852331"/>
                <a:gd name="connsiteY98" fmla="*/ 839096 h 3108960"/>
                <a:gd name="connsiteX99" fmla="*/ 1474332 w 1852331"/>
                <a:gd name="connsiteY99" fmla="*/ 989703 h 3108960"/>
                <a:gd name="connsiteX100" fmla="*/ 1463574 w 1852331"/>
                <a:gd name="connsiteY100" fmla="*/ 1581374 h 3108960"/>
                <a:gd name="connsiteX101" fmla="*/ 1442059 w 1852331"/>
                <a:gd name="connsiteY101" fmla="*/ 1688950 h 3108960"/>
                <a:gd name="connsiteX102" fmla="*/ 1420543 w 1852331"/>
                <a:gd name="connsiteY102" fmla="*/ 1710466 h 3108960"/>
                <a:gd name="connsiteX103" fmla="*/ 1388271 w 1852331"/>
                <a:gd name="connsiteY103" fmla="*/ 1828800 h 3108960"/>
                <a:gd name="connsiteX104" fmla="*/ 1366755 w 1852331"/>
                <a:gd name="connsiteY104" fmla="*/ 1893346 h 3108960"/>
                <a:gd name="connsiteX105" fmla="*/ 1323725 w 1852331"/>
                <a:gd name="connsiteY105" fmla="*/ 1957891 h 3108960"/>
                <a:gd name="connsiteX106" fmla="*/ 1312967 w 1852331"/>
                <a:gd name="connsiteY106" fmla="*/ 1990164 h 3108960"/>
                <a:gd name="connsiteX107" fmla="*/ 1302209 w 1852331"/>
                <a:gd name="connsiteY107" fmla="*/ 2033195 h 3108960"/>
                <a:gd name="connsiteX108" fmla="*/ 1259179 w 1852331"/>
                <a:gd name="connsiteY108" fmla="*/ 2097741 h 3108960"/>
                <a:gd name="connsiteX109" fmla="*/ 1216148 w 1852331"/>
                <a:gd name="connsiteY109" fmla="*/ 2151529 h 3108960"/>
                <a:gd name="connsiteX110" fmla="*/ 1194633 w 1852331"/>
                <a:gd name="connsiteY110" fmla="*/ 2194560 h 3108960"/>
                <a:gd name="connsiteX111" fmla="*/ 1173118 w 1852331"/>
                <a:gd name="connsiteY111" fmla="*/ 2259106 h 3108960"/>
                <a:gd name="connsiteX112" fmla="*/ 1151602 w 1852331"/>
                <a:gd name="connsiteY112" fmla="*/ 2291379 h 3108960"/>
                <a:gd name="connsiteX113" fmla="*/ 1140845 w 1852331"/>
                <a:gd name="connsiteY113" fmla="*/ 2323651 h 3108960"/>
                <a:gd name="connsiteX114" fmla="*/ 1119329 w 1852331"/>
                <a:gd name="connsiteY114" fmla="*/ 2345167 h 3108960"/>
                <a:gd name="connsiteX115" fmla="*/ 1065541 w 1852331"/>
                <a:gd name="connsiteY115" fmla="*/ 2420470 h 3108960"/>
                <a:gd name="connsiteX116" fmla="*/ 1087056 w 1852331"/>
                <a:gd name="connsiteY116" fmla="*/ 2441986 h 3108960"/>
                <a:gd name="connsiteX117" fmla="*/ 1130087 w 1852331"/>
                <a:gd name="connsiteY117" fmla="*/ 2528047 h 3108960"/>
                <a:gd name="connsiteX118" fmla="*/ 1151602 w 1852331"/>
                <a:gd name="connsiteY118" fmla="*/ 2657139 h 3108960"/>
                <a:gd name="connsiteX119" fmla="*/ 1194633 w 1852331"/>
                <a:gd name="connsiteY119" fmla="*/ 2721684 h 3108960"/>
                <a:gd name="connsiteX120" fmla="*/ 1216148 w 1852331"/>
                <a:gd name="connsiteY120" fmla="*/ 2786230 h 3108960"/>
                <a:gd name="connsiteX121" fmla="*/ 1280694 w 1852331"/>
                <a:gd name="connsiteY121" fmla="*/ 2861534 h 3108960"/>
                <a:gd name="connsiteX122" fmla="*/ 1269936 w 1852331"/>
                <a:gd name="connsiteY122" fmla="*/ 2893807 h 3108960"/>
                <a:gd name="connsiteX123" fmla="*/ 1173118 w 1852331"/>
                <a:gd name="connsiteY123" fmla="*/ 2936837 h 3108960"/>
                <a:gd name="connsiteX124" fmla="*/ 1140845 w 1852331"/>
                <a:gd name="connsiteY124" fmla="*/ 2947595 h 3108960"/>
                <a:gd name="connsiteX125" fmla="*/ 1054783 w 1852331"/>
                <a:gd name="connsiteY125" fmla="*/ 2990626 h 3108960"/>
                <a:gd name="connsiteX126" fmla="*/ 990238 w 1852331"/>
                <a:gd name="connsiteY126" fmla="*/ 3012141 h 3108960"/>
                <a:gd name="connsiteX127" fmla="*/ 957965 w 1852331"/>
                <a:gd name="connsiteY127" fmla="*/ 3022899 h 3108960"/>
                <a:gd name="connsiteX128" fmla="*/ 753569 w 1852331"/>
                <a:gd name="connsiteY128" fmla="*/ 3033656 h 3108960"/>
                <a:gd name="connsiteX129" fmla="*/ 689023 w 1852331"/>
                <a:gd name="connsiteY129" fmla="*/ 3044414 h 3108960"/>
                <a:gd name="connsiteX130" fmla="*/ 613720 w 1852331"/>
                <a:gd name="connsiteY130" fmla="*/ 3055171 h 3108960"/>
                <a:gd name="connsiteX131" fmla="*/ 592205 w 1852331"/>
                <a:gd name="connsiteY131" fmla="*/ 3076687 h 3108960"/>
                <a:gd name="connsiteX132" fmla="*/ 527659 w 1852331"/>
                <a:gd name="connsiteY132" fmla="*/ 3098202 h 3108960"/>
                <a:gd name="connsiteX133" fmla="*/ 495386 w 1852331"/>
                <a:gd name="connsiteY133" fmla="*/ 3108960 h 3108960"/>
                <a:gd name="connsiteX134" fmla="*/ 387809 w 1852331"/>
                <a:gd name="connsiteY134" fmla="*/ 3098202 h 3108960"/>
                <a:gd name="connsiteX135" fmla="*/ 366294 w 1852331"/>
                <a:gd name="connsiteY135" fmla="*/ 3065929 h 3108960"/>
                <a:gd name="connsiteX136" fmla="*/ 420082 w 1852331"/>
                <a:gd name="connsiteY136" fmla="*/ 3001383 h 3108960"/>
                <a:gd name="connsiteX137" fmla="*/ 430840 w 1852331"/>
                <a:gd name="connsiteY137" fmla="*/ 2969110 h 3108960"/>
                <a:gd name="connsiteX138" fmla="*/ 538416 w 1852331"/>
                <a:gd name="connsiteY138" fmla="*/ 2904564 h 3108960"/>
                <a:gd name="connsiteX139" fmla="*/ 570689 w 1852331"/>
                <a:gd name="connsiteY139" fmla="*/ 2893807 h 3108960"/>
                <a:gd name="connsiteX140" fmla="*/ 602962 w 1852331"/>
                <a:gd name="connsiteY140" fmla="*/ 2872291 h 3108960"/>
                <a:gd name="connsiteX141" fmla="*/ 667508 w 1852331"/>
                <a:gd name="connsiteY141" fmla="*/ 2850776 h 3108960"/>
                <a:gd name="connsiteX142" fmla="*/ 613720 w 1852331"/>
                <a:gd name="connsiteY142" fmla="*/ 2807746 h 3108960"/>
                <a:gd name="connsiteX143" fmla="*/ 570689 w 1852331"/>
                <a:gd name="connsiteY143" fmla="*/ 2764715 h 3108960"/>
                <a:gd name="connsiteX144" fmla="*/ 559932 w 1852331"/>
                <a:gd name="connsiteY144" fmla="*/ 2732442 h 3108960"/>
                <a:gd name="connsiteX145" fmla="*/ 538416 w 1852331"/>
                <a:gd name="connsiteY145" fmla="*/ 2710927 h 3108960"/>
                <a:gd name="connsiteX146" fmla="*/ 516901 w 1852331"/>
                <a:gd name="connsiteY146" fmla="*/ 2678654 h 3108960"/>
                <a:gd name="connsiteX147" fmla="*/ 495386 w 1852331"/>
                <a:gd name="connsiteY147" fmla="*/ 2603350 h 3108960"/>
                <a:gd name="connsiteX148" fmla="*/ 516901 w 1852331"/>
                <a:gd name="connsiteY148" fmla="*/ 2506531 h 3108960"/>
                <a:gd name="connsiteX149" fmla="*/ 527659 w 1852331"/>
                <a:gd name="connsiteY149" fmla="*/ 2474259 h 3108960"/>
                <a:gd name="connsiteX150" fmla="*/ 570689 w 1852331"/>
                <a:gd name="connsiteY150" fmla="*/ 2409713 h 3108960"/>
                <a:gd name="connsiteX151" fmla="*/ 592205 w 1852331"/>
                <a:gd name="connsiteY151" fmla="*/ 2345167 h 3108960"/>
                <a:gd name="connsiteX152" fmla="*/ 635235 w 1852331"/>
                <a:gd name="connsiteY152" fmla="*/ 2280621 h 3108960"/>
                <a:gd name="connsiteX153" fmla="*/ 656751 w 1852331"/>
                <a:gd name="connsiteY153" fmla="*/ 2259106 h 3108960"/>
                <a:gd name="connsiteX154" fmla="*/ 678266 w 1852331"/>
                <a:gd name="connsiteY154" fmla="*/ 2226833 h 3108960"/>
                <a:gd name="connsiteX155" fmla="*/ 699781 w 1852331"/>
                <a:gd name="connsiteY155" fmla="*/ 2086983 h 3108960"/>
                <a:gd name="connsiteX156" fmla="*/ 732054 w 1852331"/>
                <a:gd name="connsiteY156" fmla="*/ 2022437 h 3108960"/>
                <a:gd name="connsiteX157" fmla="*/ 742812 w 1852331"/>
                <a:gd name="connsiteY157" fmla="*/ 1968649 h 3108960"/>
                <a:gd name="connsiteX158" fmla="*/ 764327 w 1852331"/>
                <a:gd name="connsiteY158" fmla="*/ 1925619 h 3108960"/>
                <a:gd name="connsiteX159" fmla="*/ 775085 w 1852331"/>
                <a:gd name="connsiteY159" fmla="*/ 1861073 h 3108960"/>
                <a:gd name="connsiteX160" fmla="*/ 818115 w 1852331"/>
                <a:gd name="connsiteY160" fmla="*/ 1764254 h 3108960"/>
                <a:gd name="connsiteX161" fmla="*/ 839631 w 1852331"/>
                <a:gd name="connsiteY161" fmla="*/ 1699708 h 3108960"/>
                <a:gd name="connsiteX162" fmla="*/ 850388 w 1852331"/>
                <a:gd name="connsiteY162" fmla="*/ 1667435 h 3108960"/>
                <a:gd name="connsiteX163" fmla="*/ 882661 w 1852331"/>
                <a:gd name="connsiteY163" fmla="*/ 1635162 h 3108960"/>
                <a:gd name="connsiteX164" fmla="*/ 914934 w 1852331"/>
                <a:gd name="connsiteY164" fmla="*/ 1538343 h 3108960"/>
                <a:gd name="connsiteX165" fmla="*/ 957965 w 1852331"/>
                <a:gd name="connsiteY165" fmla="*/ 1495313 h 3108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</a:cxnLst>
              <a:rect l="l" t="t" r="r" b="b"/>
              <a:pathLst>
                <a:path w="1852331" h="3108960">
                  <a:moveTo>
                    <a:pt x="957965" y="1495313"/>
                  </a:moveTo>
                  <a:cubicBezTo>
                    <a:pt x="952586" y="1475591"/>
                    <a:pt x="942602" y="1491938"/>
                    <a:pt x="882661" y="1420009"/>
                  </a:cubicBezTo>
                  <a:cubicBezTo>
                    <a:pt x="872922" y="1408322"/>
                    <a:pt x="859728" y="1399745"/>
                    <a:pt x="850388" y="1387736"/>
                  </a:cubicBezTo>
                  <a:cubicBezTo>
                    <a:pt x="834513" y="1367325"/>
                    <a:pt x="825643" y="1341474"/>
                    <a:pt x="807358" y="1323190"/>
                  </a:cubicBezTo>
                  <a:cubicBezTo>
                    <a:pt x="800186" y="1316018"/>
                    <a:pt x="792178" y="1309595"/>
                    <a:pt x="785842" y="1301675"/>
                  </a:cubicBezTo>
                  <a:cubicBezTo>
                    <a:pt x="777765" y="1291579"/>
                    <a:pt x="774423" y="1277479"/>
                    <a:pt x="764327" y="1269402"/>
                  </a:cubicBezTo>
                  <a:cubicBezTo>
                    <a:pt x="755472" y="1262318"/>
                    <a:pt x="742812" y="1262230"/>
                    <a:pt x="732054" y="1258644"/>
                  </a:cubicBezTo>
                  <a:cubicBezTo>
                    <a:pt x="713119" y="1201840"/>
                    <a:pt x="727586" y="1235807"/>
                    <a:pt x="678266" y="1161826"/>
                  </a:cubicBezTo>
                  <a:cubicBezTo>
                    <a:pt x="678263" y="1161821"/>
                    <a:pt x="635239" y="1097284"/>
                    <a:pt x="635235" y="1097280"/>
                  </a:cubicBezTo>
                  <a:lnTo>
                    <a:pt x="613720" y="1075764"/>
                  </a:lnTo>
                  <a:cubicBezTo>
                    <a:pt x="610134" y="1065006"/>
                    <a:pt x="608033" y="1053633"/>
                    <a:pt x="602962" y="1043491"/>
                  </a:cubicBezTo>
                  <a:cubicBezTo>
                    <a:pt x="589392" y="1016352"/>
                    <a:pt x="579942" y="1009714"/>
                    <a:pt x="559932" y="989703"/>
                  </a:cubicBezTo>
                  <a:cubicBezTo>
                    <a:pt x="556346" y="978945"/>
                    <a:pt x="554245" y="967572"/>
                    <a:pt x="549174" y="957430"/>
                  </a:cubicBezTo>
                  <a:cubicBezTo>
                    <a:pt x="543392" y="945866"/>
                    <a:pt x="532752" y="937041"/>
                    <a:pt x="527659" y="925157"/>
                  </a:cubicBezTo>
                  <a:cubicBezTo>
                    <a:pt x="521835" y="911568"/>
                    <a:pt x="520963" y="896343"/>
                    <a:pt x="516901" y="882127"/>
                  </a:cubicBezTo>
                  <a:cubicBezTo>
                    <a:pt x="513786" y="871224"/>
                    <a:pt x="509258" y="860757"/>
                    <a:pt x="506143" y="849854"/>
                  </a:cubicBezTo>
                  <a:cubicBezTo>
                    <a:pt x="502081" y="835638"/>
                    <a:pt x="500577" y="820667"/>
                    <a:pt x="495386" y="806823"/>
                  </a:cubicBezTo>
                  <a:cubicBezTo>
                    <a:pt x="483687" y="775626"/>
                    <a:pt x="470190" y="758272"/>
                    <a:pt x="452355" y="731520"/>
                  </a:cubicBezTo>
                  <a:lnTo>
                    <a:pt x="430840" y="666974"/>
                  </a:lnTo>
                  <a:lnTo>
                    <a:pt x="420082" y="634701"/>
                  </a:lnTo>
                  <a:cubicBezTo>
                    <a:pt x="409324" y="638287"/>
                    <a:pt x="399120" y="644651"/>
                    <a:pt x="387809" y="645459"/>
                  </a:cubicBezTo>
                  <a:cubicBezTo>
                    <a:pt x="298318" y="651851"/>
                    <a:pt x="207366" y="641467"/>
                    <a:pt x="118868" y="656216"/>
                  </a:cubicBezTo>
                  <a:cubicBezTo>
                    <a:pt x="107683" y="658080"/>
                    <a:pt x="126040" y="677731"/>
                    <a:pt x="129626" y="688489"/>
                  </a:cubicBezTo>
                  <a:cubicBezTo>
                    <a:pt x="126040" y="699247"/>
                    <a:pt x="126886" y="712744"/>
                    <a:pt x="118868" y="720762"/>
                  </a:cubicBezTo>
                  <a:cubicBezTo>
                    <a:pt x="96814" y="742816"/>
                    <a:pt x="53267" y="724854"/>
                    <a:pt x="32807" y="720762"/>
                  </a:cubicBezTo>
                  <a:cubicBezTo>
                    <a:pt x="29221" y="710004"/>
                    <a:pt x="27120" y="698631"/>
                    <a:pt x="22049" y="688489"/>
                  </a:cubicBezTo>
                  <a:cubicBezTo>
                    <a:pt x="16267" y="676925"/>
                    <a:pt x="1608" y="669100"/>
                    <a:pt x="534" y="656216"/>
                  </a:cubicBezTo>
                  <a:cubicBezTo>
                    <a:pt x="-2162" y="623857"/>
                    <a:pt x="5954" y="591427"/>
                    <a:pt x="11292" y="559397"/>
                  </a:cubicBezTo>
                  <a:cubicBezTo>
                    <a:pt x="13156" y="548212"/>
                    <a:pt x="12822" y="533715"/>
                    <a:pt x="22049" y="527124"/>
                  </a:cubicBezTo>
                  <a:cubicBezTo>
                    <a:pt x="40504" y="513942"/>
                    <a:pt x="64593" y="511110"/>
                    <a:pt x="86595" y="505609"/>
                  </a:cubicBezTo>
                  <a:cubicBezTo>
                    <a:pt x="140627" y="492101"/>
                    <a:pt x="115600" y="499526"/>
                    <a:pt x="161899" y="484094"/>
                  </a:cubicBezTo>
                  <a:cubicBezTo>
                    <a:pt x="254389" y="422435"/>
                    <a:pt x="137368" y="496360"/>
                    <a:pt x="226445" y="451821"/>
                  </a:cubicBezTo>
                  <a:cubicBezTo>
                    <a:pt x="238009" y="446039"/>
                    <a:pt x="247154" y="436088"/>
                    <a:pt x="258718" y="430306"/>
                  </a:cubicBezTo>
                  <a:cubicBezTo>
                    <a:pt x="276795" y="421268"/>
                    <a:pt x="316787" y="413960"/>
                    <a:pt x="334021" y="408790"/>
                  </a:cubicBezTo>
                  <a:cubicBezTo>
                    <a:pt x="355744" y="402273"/>
                    <a:pt x="398567" y="387275"/>
                    <a:pt x="398567" y="387275"/>
                  </a:cubicBezTo>
                  <a:cubicBezTo>
                    <a:pt x="413228" y="397049"/>
                    <a:pt x="442135" y="413272"/>
                    <a:pt x="452355" y="430306"/>
                  </a:cubicBezTo>
                  <a:cubicBezTo>
                    <a:pt x="458189" y="440030"/>
                    <a:pt x="456309" y="453507"/>
                    <a:pt x="463113" y="462579"/>
                  </a:cubicBezTo>
                  <a:cubicBezTo>
                    <a:pt x="494579" y="504533"/>
                    <a:pt x="511847" y="512998"/>
                    <a:pt x="549174" y="537882"/>
                  </a:cubicBezTo>
                  <a:cubicBezTo>
                    <a:pt x="563518" y="559397"/>
                    <a:pt x="570690" y="588085"/>
                    <a:pt x="592205" y="602428"/>
                  </a:cubicBezTo>
                  <a:cubicBezTo>
                    <a:pt x="616172" y="618406"/>
                    <a:pt x="628472" y="623558"/>
                    <a:pt x="645993" y="645459"/>
                  </a:cubicBezTo>
                  <a:cubicBezTo>
                    <a:pt x="659521" y="662369"/>
                    <a:pt x="669046" y="687261"/>
                    <a:pt x="689023" y="699247"/>
                  </a:cubicBezTo>
                  <a:cubicBezTo>
                    <a:pt x="698747" y="705081"/>
                    <a:pt x="710538" y="706418"/>
                    <a:pt x="721296" y="710004"/>
                  </a:cubicBezTo>
                  <a:cubicBezTo>
                    <a:pt x="787529" y="809351"/>
                    <a:pt x="703004" y="687137"/>
                    <a:pt x="764327" y="763793"/>
                  </a:cubicBezTo>
                  <a:cubicBezTo>
                    <a:pt x="772404" y="773889"/>
                    <a:pt x="777765" y="785970"/>
                    <a:pt x="785842" y="796066"/>
                  </a:cubicBezTo>
                  <a:cubicBezTo>
                    <a:pt x="792178" y="803986"/>
                    <a:pt x="801022" y="809661"/>
                    <a:pt x="807358" y="817581"/>
                  </a:cubicBezTo>
                  <a:cubicBezTo>
                    <a:pt x="815435" y="827677"/>
                    <a:pt x="818777" y="841777"/>
                    <a:pt x="828873" y="849854"/>
                  </a:cubicBezTo>
                  <a:cubicBezTo>
                    <a:pt x="837728" y="856938"/>
                    <a:pt x="850388" y="857025"/>
                    <a:pt x="861146" y="860611"/>
                  </a:cubicBezTo>
                  <a:cubicBezTo>
                    <a:pt x="868318" y="867783"/>
                    <a:pt x="872518" y="882127"/>
                    <a:pt x="882661" y="882127"/>
                  </a:cubicBezTo>
                  <a:cubicBezTo>
                    <a:pt x="892804" y="882127"/>
                    <a:pt x="899640" y="869683"/>
                    <a:pt x="904176" y="860611"/>
                  </a:cubicBezTo>
                  <a:cubicBezTo>
                    <a:pt x="914318" y="840326"/>
                    <a:pt x="906822" y="808646"/>
                    <a:pt x="925692" y="796066"/>
                  </a:cubicBezTo>
                  <a:cubicBezTo>
                    <a:pt x="947207" y="781722"/>
                    <a:pt x="965707" y="761212"/>
                    <a:pt x="990238" y="753035"/>
                  </a:cubicBezTo>
                  <a:lnTo>
                    <a:pt x="1054783" y="731520"/>
                  </a:lnTo>
                  <a:cubicBezTo>
                    <a:pt x="1122974" y="739096"/>
                    <a:pt x="1139826" y="736593"/>
                    <a:pt x="1194633" y="753035"/>
                  </a:cubicBezTo>
                  <a:cubicBezTo>
                    <a:pt x="1216356" y="759552"/>
                    <a:pt x="1259179" y="774550"/>
                    <a:pt x="1259179" y="774550"/>
                  </a:cubicBezTo>
                  <a:cubicBezTo>
                    <a:pt x="1280694" y="767378"/>
                    <a:pt x="1316554" y="774550"/>
                    <a:pt x="1323725" y="753035"/>
                  </a:cubicBezTo>
                  <a:cubicBezTo>
                    <a:pt x="1327311" y="742277"/>
                    <a:pt x="1327891" y="729989"/>
                    <a:pt x="1334482" y="720762"/>
                  </a:cubicBezTo>
                  <a:cubicBezTo>
                    <a:pt x="1334487" y="720755"/>
                    <a:pt x="1403506" y="651739"/>
                    <a:pt x="1409786" y="645459"/>
                  </a:cubicBezTo>
                  <a:cubicBezTo>
                    <a:pt x="1416958" y="638287"/>
                    <a:pt x="1425675" y="632382"/>
                    <a:pt x="1431301" y="623943"/>
                  </a:cubicBezTo>
                  <a:cubicBezTo>
                    <a:pt x="1438473" y="613185"/>
                    <a:pt x="1444739" y="601766"/>
                    <a:pt x="1452816" y="591670"/>
                  </a:cubicBezTo>
                  <a:cubicBezTo>
                    <a:pt x="1475904" y="562810"/>
                    <a:pt x="1475543" y="573490"/>
                    <a:pt x="1506605" y="548640"/>
                  </a:cubicBezTo>
                  <a:cubicBezTo>
                    <a:pt x="1514525" y="542304"/>
                    <a:pt x="1520948" y="534296"/>
                    <a:pt x="1528120" y="527124"/>
                  </a:cubicBezTo>
                  <a:cubicBezTo>
                    <a:pt x="1531706" y="516366"/>
                    <a:pt x="1531794" y="503706"/>
                    <a:pt x="1538878" y="494851"/>
                  </a:cubicBezTo>
                  <a:cubicBezTo>
                    <a:pt x="1546955" y="484755"/>
                    <a:pt x="1568015" y="485879"/>
                    <a:pt x="1571151" y="473336"/>
                  </a:cubicBezTo>
                  <a:cubicBezTo>
                    <a:pt x="1573611" y="463496"/>
                    <a:pt x="1558707" y="456357"/>
                    <a:pt x="1549635" y="451821"/>
                  </a:cubicBezTo>
                  <a:cubicBezTo>
                    <a:pt x="1529350" y="441679"/>
                    <a:pt x="1485089" y="430306"/>
                    <a:pt x="1485089" y="430306"/>
                  </a:cubicBezTo>
                  <a:cubicBezTo>
                    <a:pt x="1430575" y="375789"/>
                    <a:pt x="1501126" y="439928"/>
                    <a:pt x="1431301" y="398033"/>
                  </a:cubicBezTo>
                  <a:cubicBezTo>
                    <a:pt x="1422604" y="392815"/>
                    <a:pt x="1418858" y="381053"/>
                    <a:pt x="1409786" y="376517"/>
                  </a:cubicBezTo>
                  <a:cubicBezTo>
                    <a:pt x="1389501" y="366374"/>
                    <a:pt x="1366755" y="362174"/>
                    <a:pt x="1345240" y="355002"/>
                  </a:cubicBezTo>
                  <a:lnTo>
                    <a:pt x="1312967" y="344244"/>
                  </a:lnTo>
                  <a:lnTo>
                    <a:pt x="1280694" y="333487"/>
                  </a:lnTo>
                  <a:cubicBezTo>
                    <a:pt x="1188213" y="271831"/>
                    <a:pt x="1305217" y="345747"/>
                    <a:pt x="1216148" y="301214"/>
                  </a:cubicBezTo>
                  <a:cubicBezTo>
                    <a:pt x="1204584" y="295432"/>
                    <a:pt x="1195690" y="284950"/>
                    <a:pt x="1183875" y="279699"/>
                  </a:cubicBezTo>
                  <a:cubicBezTo>
                    <a:pt x="1150195" y="264730"/>
                    <a:pt x="1112066" y="256367"/>
                    <a:pt x="1076299" y="247426"/>
                  </a:cubicBezTo>
                  <a:cubicBezTo>
                    <a:pt x="1069127" y="240254"/>
                    <a:pt x="1055903" y="235991"/>
                    <a:pt x="1054783" y="225910"/>
                  </a:cubicBezTo>
                  <a:cubicBezTo>
                    <a:pt x="1051983" y="200709"/>
                    <a:pt x="1060568" y="175470"/>
                    <a:pt x="1065541" y="150607"/>
                  </a:cubicBezTo>
                  <a:cubicBezTo>
                    <a:pt x="1067765" y="139488"/>
                    <a:pt x="1069215" y="127189"/>
                    <a:pt x="1076299" y="118334"/>
                  </a:cubicBezTo>
                  <a:cubicBezTo>
                    <a:pt x="1084376" y="108238"/>
                    <a:pt x="1097814" y="103991"/>
                    <a:pt x="1108572" y="96819"/>
                  </a:cubicBezTo>
                  <a:cubicBezTo>
                    <a:pt x="1130086" y="32274"/>
                    <a:pt x="1101400" y="89647"/>
                    <a:pt x="1151602" y="53788"/>
                  </a:cubicBezTo>
                  <a:cubicBezTo>
                    <a:pt x="1240935" y="-10022"/>
                    <a:pt x="1153988" y="24304"/>
                    <a:pt x="1226906" y="0"/>
                  </a:cubicBezTo>
                  <a:cubicBezTo>
                    <a:pt x="1252007" y="3586"/>
                    <a:pt x="1278154" y="2739"/>
                    <a:pt x="1302209" y="10757"/>
                  </a:cubicBezTo>
                  <a:cubicBezTo>
                    <a:pt x="1344618" y="24893"/>
                    <a:pt x="1329223" y="119324"/>
                    <a:pt x="1334482" y="129091"/>
                  </a:cubicBezTo>
                  <a:cubicBezTo>
                    <a:pt x="1346741" y="151858"/>
                    <a:pt x="1377513" y="157778"/>
                    <a:pt x="1399028" y="172122"/>
                  </a:cubicBezTo>
                  <a:lnTo>
                    <a:pt x="1495847" y="236668"/>
                  </a:lnTo>
                  <a:cubicBezTo>
                    <a:pt x="1506605" y="243840"/>
                    <a:pt x="1518978" y="249041"/>
                    <a:pt x="1528120" y="258183"/>
                  </a:cubicBezTo>
                  <a:cubicBezTo>
                    <a:pt x="1548132" y="278196"/>
                    <a:pt x="1554765" y="287643"/>
                    <a:pt x="1581908" y="301214"/>
                  </a:cubicBezTo>
                  <a:cubicBezTo>
                    <a:pt x="1592050" y="306285"/>
                    <a:pt x="1603423" y="308385"/>
                    <a:pt x="1614181" y="311971"/>
                  </a:cubicBezTo>
                  <a:cubicBezTo>
                    <a:pt x="1635696" y="326315"/>
                    <a:pt x="1660442" y="336717"/>
                    <a:pt x="1678727" y="355002"/>
                  </a:cubicBezTo>
                  <a:cubicBezTo>
                    <a:pt x="1755397" y="431672"/>
                    <a:pt x="1668381" y="348875"/>
                    <a:pt x="1743273" y="408790"/>
                  </a:cubicBezTo>
                  <a:cubicBezTo>
                    <a:pt x="1819916" y="470105"/>
                    <a:pt x="1697728" y="385600"/>
                    <a:pt x="1797061" y="451821"/>
                  </a:cubicBezTo>
                  <a:cubicBezTo>
                    <a:pt x="1804233" y="462579"/>
                    <a:pt x="1808480" y="476017"/>
                    <a:pt x="1818576" y="484094"/>
                  </a:cubicBezTo>
                  <a:cubicBezTo>
                    <a:pt x="1827431" y="491178"/>
                    <a:pt x="1845778" y="484709"/>
                    <a:pt x="1850849" y="494851"/>
                  </a:cubicBezTo>
                  <a:cubicBezTo>
                    <a:pt x="1855920" y="504993"/>
                    <a:pt x="1846896" y="518052"/>
                    <a:pt x="1840092" y="527124"/>
                  </a:cubicBezTo>
                  <a:cubicBezTo>
                    <a:pt x="1824878" y="547409"/>
                    <a:pt x="1800368" y="559815"/>
                    <a:pt x="1786303" y="580913"/>
                  </a:cubicBezTo>
                  <a:cubicBezTo>
                    <a:pt x="1757616" y="623944"/>
                    <a:pt x="1775546" y="606014"/>
                    <a:pt x="1732515" y="634701"/>
                  </a:cubicBezTo>
                  <a:cubicBezTo>
                    <a:pt x="1725343" y="645459"/>
                    <a:pt x="1720142" y="657832"/>
                    <a:pt x="1711000" y="666974"/>
                  </a:cubicBezTo>
                  <a:cubicBezTo>
                    <a:pt x="1701858" y="676116"/>
                    <a:pt x="1687241" y="678759"/>
                    <a:pt x="1678727" y="688489"/>
                  </a:cubicBezTo>
                  <a:cubicBezTo>
                    <a:pt x="1607646" y="769724"/>
                    <a:pt x="1669770" y="741677"/>
                    <a:pt x="1603423" y="763793"/>
                  </a:cubicBezTo>
                  <a:cubicBezTo>
                    <a:pt x="1521360" y="845858"/>
                    <a:pt x="1616720" y="760119"/>
                    <a:pt x="1538878" y="806823"/>
                  </a:cubicBezTo>
                  <a:cubicBezTo>
                    <a:pt x="1465044" y="851123"/>
                    <a:pt x="1576511" y="808624"/>
                    <a:pt x="1485089" y="839096"/>
                  </a:cubicBezTo>
                  <a:cubicBezTo>
                    <a:pt x="1437710" y="910165"/>
                    <a:pt x="1474332" y="840600"/>
                    <a:pt x="1474332" y="989703"/>
                  </a:cubicBezTo>
                  <a:cubicBezTo>
                    <a:pt x="1474332" y="1186959"/>
                    <a:pt x="1469934" y="1384220"/>
                    <a:pt x="1463574" y="1581374"/>
                  </a:cubicBezTo>
                  <a:cubicBezTo>
                    <a:pt x="1463235" y="1591882"/>
                    <a:pt x="1455457" y="1666620"/>
                    <a:pt x="1442059" y="1688950"/>
                  </a:cubicBezTo>
                  <a:cubicBezTo>
                    <a:pt x="1436841" y="1697647"/>
                    <a:pt x="1427715" y="1703294"/>
                    <a:pt x="1420543" y="1710466"/>
                  </a:cubicBezTo>
                  <a:cubicBezTo>
                    <a:pt x="1397232" y="1896967"/>
                    <a:pt x="1430720" y="1733291"/>
                    <a:pt x="1388271" y="1828800"/>
                  </a:cubicBezTo>
                  <a:cubicBezTo>
                    <a:pt x="1379060" y="1849525"/>
                    <a:pt x="1379335" y="1874476"/>
                    <a:pt x="1366755" y="1893346"/>
                  </a:cubicBezTo>
                  <a:cubicBezTo>
                    <a:pt x="1352412" y="1914861"/>
                    <a:pt x="1331902" y="1933360"/>
                    <a:pt x="1323725" y="1957891"/>
                  </a:cubicBezTo>
                  <a:cubicBezTo>
                    <a:pt x="1320139" y="1968649"/>
                    <a:pt x="1316082" y="1979261"/>
                    <a:pt x="1312967" y="1990164"/>
                  </a:cubicBezTo>
                  <a:cubicBezTo>
                    <a:pt x="1308905" y="2004380"/>
                    <a:pt x="1308821" y="2019971"/>
                    <a:pt x="1302209" y="2033195"/>
                  </a:cubicBezTo>
                  <a:cubicBezTo>
                    <a:pt x="1290645" y="2056323"/>
                    <a:pt x="1277464" y="2079457"/>
                    <a:pt x="1259179" y="2097741"/>
                  </a:cubicBezTo>
                  <a:cubicBezTo>
                    <a:pt x="1235617" y="2121302"/>
                    <a:pt x="1234243" y="2119863"/>
                    <a:pt x="1216148" y="2151529"/>
                  </a:cubicBezTo>
                  <a:cubicBezTo>
                    <a:pt x="1208192" y="2165453"/>
                    <a:pt x="1200589" y="2179670"/>
                    <a:pt x="1194633" y="2194560"/>
                  </a:cubicBezTo>
                  <a:cubicBezTo>
                    <a:pt x="1186210" y="2215617"/>
                    <a:pt x="1185698" y="2240236"/>
                    <a:pt x="1173118" y="2259106"/>
                  </a:cubicBezTo>
                  <a:lnTo>
                    <a:pt x="1151602" y="2291379"/>
                  </a:lnTo>
                  <a:cubicBezTo>
                    <a:pt x="1148016" y="2302136"/>
                    <a:pt x="1146679" y="2313928"/>
                    <a:pt x="1140845" y="2323651"/>
                  </a:cubicBezTo>
                  <a:cubicBezTo>
                    <a:pt x="1135627" y="2332348"/>
                    <a:pt x="1125822" y="2337375"/>
                    <a:pt x="1119329" y="2345167"/>
                  </a:cubicBezTo>
                  <a:cubicBezTo>
                    <a:pt x="1097087" y="2371857"/>
                    <a:pt x="1084174" y="2392520"/>
                    <a:pt x="1065541" y="2420470"/>
                  </a:cubicBezTo>
                  <a:cubicBezTo>
                    <a:pt x="1072713" y="2427642"/>
                    <a:pt x="1082520" y="2432914"/>
                    <a:pt x="1087056" y="2441986"/>
                  </a:cubicBezTo>
                  <a:cubicBezTo>
                    <a:pt x="1136502" y="2540876"/>
                    <a:pt x="1081480" y="2479437"/>
                    <a:pt x="1130087" y="2528047"/>
                  </a:cubicBezTo>
                  <a:cubicBezTo>
                    <a:pt x="1132061" y="2545811"/>
                    <a:pt x="1134082" y="2625603"/>
                    <a:pt x="1151602" y="2657139"/>
                  </a:cubicBezTo>
                  <a:cubicBezTo>
                    <a:pt x="1164160" y="2679743"/>
                    <a:pt x="1186456" y="2697153"/>
                    <a:pt x="1194633" y="2721684"/>
                  </a:cubicBezTo>
                  <a:cubicBezTo>
                    <a:pt x="1201805" y="2743199"/>
                    <a:pt x="1200111" y="2770193"/>
                    <a:pt x="1216148" y="2786230"/>
                  </a:cubicBezTo>
                  <a:cubicBezTo>
                    <a:pt x="1268321" y="2838403"/>
                    <a:pt x="1247927" y="2812383"/>
                    <a:pt x="1280694" y="2861534"/>
                  </a:cubicBezTo>
                  <a:cubicBezTo>
                    <a:pt x="1277108" y="2872292"/>
                    <a:pt x="1277020" y="2884952"/>
                    <a:pt x="1269936" y="2893807"/>
                  </a:cubicBezTo>
                  <a:cubicBezTo>
                    <a:pt x="1251339" y="2917053"/>
                    <a:pt x="1192840" y="2930263"/>
                    <a:pt x="1173118" y="2936837"/>
                  </a:cubicBezTo>
                  <a:lnTo>
                    <a:pt x="1140845" y="2947595"/>
                  </a:lnTo>
                  <a:cubicBezTo>
                    <a:pt x="1103292" y="2985146"/>
                    <a:pt x="1128950" y="2965903"/>
                    <a:pt x="1054783" y="2990626"/>
                  </a:cubicBezTo>
                  <a:lnTo>
                    <a:pt x="990238" y="3012141"/>
                  </a:lnTo>
                  <a:cubicBezTo>
                    <a:pt x="979480" y="3015727"/>
                    <a:pt x="969289" y="3022303"/>
                    <a:pt x="957965" y="3022899"/>
                  </a:cubicBezTo>
                  <a:lnTo>
                    <a:pt x="753569" y="3033656"/>
                  </a:lnTo>
                  <a:lnTo>
                    <a:pt x="689023" y="3044414"/>
                  </a:lnTo>
                  <a:cubicBezTo>
                    <a:pt x="663962" y="3048269"/>
                    <a:pt x="637775" y="3047153"/>
                    <a:pt x="613720" y="3055171"/>
                  </a:cubicBezTo>
                  <a:cubicBezTo>
                    <a:pt x="604098" y="3058378"/>
                    <a:pt x="601277" y="3072151"/>
                    <a:pt x="592205" y="3076687"/>
                  </a:cubicBezTo>
                  <a:cubicBezTo>
                    <a:pt x="571920" y="3086830"/>
                    <a:pt x="549174" y="3091030"/>
                    <a:pt x="527659" y="3098202"/>
                  </a:cubicBezTo>
                  <a:lnTo>
                    <a:pt x="495386" y="3108960"/>
                  </a:lnTo>
                  <a:cubicBezTo>
                    <a:pt x="459527" y="3105374"/>
                    <a:pt x="421997" y="3109598"/>
                    <a:pt x="387809" y="3098202"/>
                  </a:cubicBezTo>
                  <a:cubicBezTo>
                    <a:pt x="375543" y="3094113"/>
                    <a:pt x="366294" y="3078858"/>
                    <a:pt x="366294" y="3065929"/>
                  </a:cubicBezTo>
                  <a:cubicBezTo>
                    <a:pt x="366294" y="3029533"/>
                    <a:pt x="396474" y="3017122"/>
                    <a:pt x="420082" y="3001383"/>
                  </a:cubicBezTo>
                  <a:cubicBezTo>
                    <a:pt x="423668" y="2990625"/>
                    <a:pt x="422822" y="2977128"/>
                    <a:pt x="430840" y="2969110"/>
                  </a:cubicBezTo>
                  <a:cubicBezTo>
                    <a:pt x="449954" y="2949996"/>
                    <a:pt x="508709" y="2917296"/>
                    <a:pt x="538416" y="2904564"/>
                  </a:cubicBezTo>
                  <a:cubicBezTo>
                    <a:pt x="548839" y="2900097"/>
                    <a:pt x="559931" y="2897393"/>
                    <a:pt x="570689" y="2893807"/>
                  </a:cubicBezTo>
                  <a:cubicBezTo>
                    <a:pt x="581447" y="2886635"/>
                    <a:pt x="591147" y="2877542"/>
                    <a:pt x="602962" y="2872291"/>
                  </a:cubicBezTo>
                  <a:cubicBezTo>
                    <a:pt x="623686" y="2863080"/>
                    <a:pt x="667508" y="2850776"/>
                    <a:pt x="667508" y="2850776"/>
                  </a:cubicBezTo>
                  <a:cubicBezTo>
                    <a:pt x="615082" y="2772135"/>
                    <a:pt x="679853" y="2854983"/>
                    <a:pt x="613720" y="2807746"/>
                  </a:cubicBezTo>
                  <a:cubicBezTo>
                    <a:pt x="597213" y="2795956"/>
                    <a:pt x="570689" y="2764715"/>
                    <a:pt x="570689" y="2764715"/>
                  </a:cubicBezTo>
                  <a:cubicBezTo>
                    <a:pt x="567103" y="2753957"/>
                    <a:pt x="565766" y="2742166"/>
                    <a:pt x="559932" y="2732442"/>
                  </a:cubicBezTo>
                  <a:cubicBezTo>
                    <a:pt x="554714" y="2723745"/>
                    <a:pt x="544752" y="2718847"/>
                    <a:pt x="538416" y="2710927"/>
                  </a:cubicBezTo>
                  <a:cubicBezTo>
                    <a:pt x="530339" y="2700831"/>
                    <a:pt x="522683" y="2690218"/>
                    <a:pt x="516901" y="2678654"/>
                  </a:cubicBezTo>
                  <a:cubicBezTo>
                    <a:pt x="509182" y="2663217"/>
                    <a:pt x="498834" y="2617143"/>
                    <a:pt x="495386" y="2603350"/>
                  </a:cubicBezTo>
                  <a:cubicBezTo>
                    <a:pt x="502781" y="2566374"/>
                    <a:pt x="506772" y="2541983"/>
                    <a:pt x="516901" y="2506531"/>
                  </a:cubicBezTo>
                  <a:cubicBezTo>
                    <a:pt x="520016" y="2495628"/>
                    <a:pt x="522152" y="2484171"/>
                    <a:pt x="527659" y="2474259"/>
                  </a:cubicBezTo>
                  <a:cubicBezTo>
                    <a:pt x="540217" y="2451655"/>
                    <a:pt x="562512" y="2434244"/>
                    <a:pt x="570689" y="2409713"/>
                  </a:cubicBezTo>
                  <a:cubicBezTo>
                    <a:pt x="577861" y="2388198"/>
                    <a:pt x="576169" y="2361204"/>
                    <a:pt x="592205" y="2345167"/>
                  </a:cubicBezTo>
                  <a:cubicBezTo>
                    <a:pt x="641539" y="2295830"/>
                    <a:pt x="583127" y="2358781"/>
                    <a:pt x="635235" y="2280621"/>
                  </a:cubicBezTo>
                  <a:cubicBezTo>
                    <a:pt x="640861" y="2272182"/>
                    <a:pt x="650415" y="2267026"/>
                    <a:pt x="656751" y="2259106"/>
                  </a:cubicBezTo>
                  <a:cubicBezTo>
                    <a:pt x="664828" y="2249010"/>
                    <a:pt x="671094" y="2237591"/>
                    <a:pt x="678266" y="2226833"/>
                  </a:cubicBezTo>
                  <a:cubicBezTo>
                    <a:pt x="680161" y="2211676"/>
                    <a:pt x="690392" y="2112802"/>
                    <a:pt x="699781" y="2086983"/>
                  </a:cubicBezTo>
                  <a:cubicBezTo>
                    <a:pt x="708002" y="2064376"/>
                    <a:pt x="721296" y="2043952"/>
                    <a:pt x="732054" y="2022437"/>
                  </a:cubicBezTo>
                  <a:cubicBezTo>
                    <a:pt x="735640" y="2004508"/>
                    <a:pt x="737030" y="1985995"/>
                    <a:pt x="742812" y="1968649"/>
                  </a:cubicBezTo>
                  <a:cubicBezTo>
                    <a:pt x="747883" y="1953436"/>
                    <a:pt x="759719" y="1940979"/>
                    <a:pt x="764327" y="1925619"/>
                  </a:cubicBezTo>
                  <a:cubicBezTo>
                    <a:pt x="770595" y="1904727"/>
                    <a:pt x="769795" y="1882234"/>
                    <a:pt x="775085" y="1861073"/>
                  </a:cubicBezTo>
                  <a:cubicBezTo>
                    <a:pt x="811689" y="1714659"/>
                    <a:pt x="777749" y="1855077"/>
                    <a:pt x="818115" y="1764254"/>
                  </a:cubicBezTo>
                  <a:cubicBezTo>
                    <a:pt x="827326" y="1743529"/>
                    <a:pt x="832459" y="1721223"/>
                    <a:pt x="839631" y="1699708"/>
                  </a:cubicBezTo>
                  <a:cubicBezTo>
                    <a:pt x="843217" y="1688950"/>
                    <a:pt x="842370" y="1675453"/>
                    <a:pt x="850388" y="1667435"/>
                  </a:cubicBezTo>
                  <a:lnTo>
                    <a:pt x="882661" y="1635162"/>
                  </a:lnTo>
                  <a:lnTo>
                    <a:pt x="914934" y="1538343"/>
                  </a:lnTo>
                  <a:cubicBezTo>
                    <a:pt x="926826" y="1502668"/>
                    <a:pt x="963344" y="1515035"/>
                    <a:pt x="957965" y="1495313"/>
                  </a:cubicBezTo>
                  <a:close/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Forme libre 16"/>
            <p:cNvSpPr/>
            <p:nvPr/>
          </p:nvSpPr>
          <p:spPr>
            <a:xfrm>
              <a:off x="5862918" y="4722607"/>
              <a:ext cx="301690" cy="1065007"/>
            </a:xfrm>
            <a:custGeom>
              <a:avLst/>
              <a:gdLst>
                <a:gd name="connsiteX0" fmla="*/ 96818 w 301690"/>
                <a:gd name="connsiteY0" fmla="*/ 1065007 h 1065007"/>
                <a:gd name="connsiteX1" fmla="*/ 86061 w 301690"/>
                <a:gd name="connsiteY1" fmla="*/ 1011219 h 1065007"/>
                <a:gd name="connsiteX2" fmla="*/ 118334 w 301690"/>
                <a:gd name="connsiteY2" fmla="*/ 935915 h 1065007"/>
                <a:gd name="connsiteX3" fmla="*/ 150607 w 301690"/>
                <a:gd name="connsiteY3" fmla="*/ 925158 h 1065007"/>
                <a:gd name="connsiteX4" fmla="*/ 247426 w 301690"/>
                <a:gd name="connsiteY4" fmla="*/ 882127 h 1065007"/>
                <a:gd name="connsiteX5" fmla="*/ 279698 w 301690"/>
                <a:gd name="connsiteY5" fmla="*/ 871369 h 1065007"/>
                <a:gd name="connsiteX6" fmla="*/ 301214 w 301690"/>
                <a:gd name="connsiteY6" fmla="*/ 849854 h 1065007"/>
                <a:gd name="connsiteX7" fmla="*/ 290456 w 301690"/>
                <a:gd name="connsiteY7" fmla="*/ 817581 h 1065007"/>
                <a:gd name="connsiteX8" fmla="*/ 225910 w 301690"/>
                <a:gd name="connsiteY8" fmla="*/ 785308 h 1065007"/>
                <a:gd name="connsiteX9" fmla="*/ 150607 w 301690"/>
                <a:gd name="connsiteY9" fmla="*/ 731520 h 1065007"/>
                <a:gd name="connsiteX10" fmla="*/ 107576 w 301690"/>
                <a:gd name="connsiteY10" fmla="*/ 688489 h 1065007"/>
                <a:gd name="connsiteX11" fmla="*/ 10757 w 301690"/>
                <a:gd name="connsiteY11" fmla="*/ 645459 h 1065007"/>
                <a:gd name="connsiteX12" fmla="*/ 0 w 301690"/>
                <a:gd name="connsiteY12" fmla="*/ 613186 h 1065007"/>
                <a:gd name="connsiteX13" fmla="*/ 21515 w 301690"/>
                <a:gd name="connsiteY13" fmla="*/ 537882 h 1065007"/>
                <a:gd name="connsiteX14" fmla="*/ 43030 w 301690"/>
                <a:gd name="connsiteY14" fmla="*/ 505609 h 1065007"/>
                <a:gd name="connsiteX15" fmla="*/ 64546 w 301690"/>
                <a:gd name="connsiteY15" fmla="*/ 441064 h 1065007"/>
                <a:gd name="connsiteX16" fmla="*/ 96818 w 301690"/>
                <a:gd name="connsiteY16" fmla="*/ 376518 h 1065007"/>
                <a:gd name="connsiteX17" fmla="*/ 118334 w 301690"/>
                <a:gd name="connsiteY17" fmla="*/ 311972 h 1065007"/>
                <a:gd name="connsiteX18" fmla="*/ 139849 w 301690"/>
                <a:gd name="connsiteY18" fmla="*/ 268941 h 1065007"/>
                <a:gd name="connsiteX19" fmla="*/ 172122 w 301690"/>
                <a:gd name="connsiteY19" fmla="*/ 172122 h 1065007"/>
                <a:gd name="connsiteX20" fmla="*/ 215153 w 301690"/>
                <a:gd name="connsiteY20" fmla="*/ 64546 h 1065007"/>
                <a:gd name="connsiteX21" fmla="*/ 225910 w 301690"/>
                <a:gd name="connsiteY21" fmla="*/ 32273 h 1065007"/>
                <a:gd name="connsiteX22" fmla="*/ 236668 w 301690"/>
                <a:gd name="connsiteY22" fmla="*/ 0 h 1065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01690" h="1065007">
                  <a:moveTo>
                    <a:pt x="96818" y="1065007"/>
                  </a:moveTo>
                  <a:cubicBezTo>
                    <a:pt x="93232" y="1047078"/>
                    <a:pt x="86061" y="1029503"/>
                    <a:pt x="86061" y="1011219"/>
                  </a:cubicBezTo>
                  <a:cubicBezTo>
                    <a:pt x="86061" y="979971"/>
                    <a:pt x="90960" y="952339"/>
                    <a:pt x="118334" y="935915"/>
                  </a:cubicBezTo>
                  <a:cubicBezTo>
                    <a:pt x="128058" y="930081"/>
                    <a:pt x="139849" y="928744"/>
                    <a:pt x="150607" y="925158"/>
                  </a:cubicBezTo>
                  <a:cubicBezTo>
                    <a:pt x="201751" y="891061"/>
                    <a:pt x="170612" y="907732"/>
                    <a:pt x="247426" y="882127"/>
                  </a:cubicBezTo>
                  <a:lnTo>
                    <a:pt x="279698" y="871369"/>
                  </a:lnTo>
                  <a:cubicBezTo>
                    <a:pt x="286870" y="864197"/>
                    <a:pt x="299225" y="859800"/>
                    <a:pt x="301214" y="849854"/>
                  </a:cubicBezTo>
                  <a:cubicBezTo>
                    <a:pt x="303438" y="838735"/>
                    <a:pt x="297540" y="826436"/>
                    <a:pt x="290456" y="817581"/>
                  </a:cubicBezTo>
                  <a:cubicBezTo>
                    <a:pt x="269904" y="791891"/>
                    <a:pt x="251894" y="798300"/>
                    <a:pt x="225910" y="785308"/>
                  </a:cubicBezTo>
                  <a:cubicBezTo>
                    <a:pt x="212520" y="778613"/>
                    <a:pt x="157107" y="737208"/>
                    <a:pt x="150607" y="731520"/>
                  </a:cubicBezTo>
                  <a:cubicBezTo>
                    <a:pt x="135341" y="718162"/>
                    <a:pt x="126820" y="694904"/>
                    <a:pt x="107576" y="688489"/>
                  </a:cubicBezTo>
                  <a:cubicBezTo>
                    <a:pt x="30764" y="662886"/>
                    <a:pt x="61900" y="679554"/>
                    <a:pt x="10757" y="645459"/>
                  </a:cubicBezTo>
                  <a:cubicBezTo>
                    <a:pt x="7171" y="634701"/>
                    <a:pt x="0" y="624526"/>
                    <a:pt x="0" y="613186"/>
                  </a:cubicBezTo>
                  <a:cubicBezTo>
                    <a:pt x="0" y="606289"/>
                    <a:pt x="16441" y="548030"/>
                    <a:pt x="21515" y="537882"/>
                  </a:cubicBezTo>
                  <a:cubicBezTo>
                    <a:pt x="27297" y="526318"/>
                    <a:pt x="37779" y="517424"/>
                    <a:pt x="43030" y="505609"/>
                  </a:cubicBezTo>
                  <a:cubicBezTo>
                    <a:pt x="52241" y="484885"/>
                    <a:pt x="54404" y="461349"/>
                    <a:pt x="64546" y="441064"/>
                  </a:cubicBezTo>
                  <a:cubicBezTo>
                    <a:pt x="75303" y="419549"/>
                    <a:pt x="87566" y="398722"/>
                    <a:pt x="96818" y="376518"/>
                  </a:cubicBezTo>
                  <a:cubicBezTo>
                    <a:pt x="105541" y="355583"/>
                    <a:pt x="108192" y="332257"/>
                    <a:pt x="118334" y="311972"/>
                  </a:cubicBezTo>
                  <a:cubicBezTo>
                    <a:pt x="125506" y="297628"/>
                    <a:pt x="134092" y="283909"/>
                    <a:pt x="139849" y="268941"/>
                  </a:cubicBezTo>
                  <a:cubicBezTo>
                    <a:pt x="152061" y="237190"/>
                    <a:pt x="156908" y="202549"/>
                    <a:pt x="172122" y="172122"/>
                  </a:cubicBezTo>
                  <a:cubicBezTo>
                    <a:pt x="203778" y="108811"/>
                    <a:pt x="188568" y="144300"/>
                    <a:pt x="215153" y="64546"/>
                  </a:cubicBezTo>
                  <a:lnTo>
                    <a:pt x="225910" y="32273"/>
                  </a:lnTo>
                  <a:lnTo>
                    <a:pt x="236668" y="0"/>
                  </a:lnTo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Forme libre 17"/>
            <p:cNvSpPr/>
            <p:nvPr/>
          </p:nvSpPr>
          <p:spPr>
            <a:xfrm>
              <a:off x="5959736" y="3474720"/>
              <a:ext cx="466319" cy="311972"/>
            </a:xfrm>
            <a:custGeom>
              <a:avLst/>
              <a:gdLst>
                <a:gd name="connsiteX0" fmla="*/ 247426 w 466319"/>
                <a:gd name="connsiteY0" fmla="*/ 301214 h 311972"/>
                <a:gd name="connsiteX1" fmla="*/ 32273 w 466319"/>
                <a:gd name="connsiteY1" fmla="*/ 268941 h 311972"/>
                <a:gd name="connsiteX2" fmla="*/ 10758 w 466319"/>
                <a:gd name="connsiteY2" fmla="*/ 236668 h 311972"/>
                <a:gd name="connsiteX3" fmla="*/ 0 w 466319"/>
                <a:gd name="connsiteY3" fmla="*/ 204395 h 311972"/>
                <a:gd name="connsiteX4" fmla="*/ 10758 w 466319"/>
                <a:gd name="connsiteY4" fmla="*/ 139849 h 311972"/>
                <a:gd name="connsiteX5" fmla="*/ 53789 w 466319"/>
                <a:gd name="connsiteY5" fmla="*/ 86061 h 311972"/>
                <a:gd name="connsiteX6" fmla="*/ 118335 w 466319"/>
                <a:gd name="connsiteY6" fmla="*/ 43031 h 311972"/>
                <a:gd name="connsiteX7" fmla="*/ 139850 w 466319"/>
                <a:gd name="connsiteY7" fmla="*/ 21515 h 311972"/>
                <a:gd name="connsiteX8" fmla="*/ 225911 w 466319"/>
                <a:gd name="connsiteY8" fmla="*/ 0 h 311972"/>
                <a:gd name="connsiteX9" fmla="*/ 355003 w 466319"/>
                <a:gd name="connsiteY9" fmla="*/ 10758 h 311972"/>
                <a:gd name="connsiteX10" fmla="*/ 419549 w 466319"/>
                <a:gd name="connsiteY10" fmla="*/ 53788 h 311972"/>
                <a:gd name="connsiteX11" fmla="*/ 441064 w 466319"/>
                <a:gd name="connsiteY11" fmla="*/ 86061 h 311972"/>
                <a:gd name="connsiteX12" fmla="*/ 462579 w 466319"/>
                <a:gd name="connsiteY12" fmla="*/ 311972 h 311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319" h="311972">
                  <a:moveTo>
                    <a:pt x="247426" y="301214"/>
                  </a:moveTo>
                  <a:cubicBezTo>
                    <a:pt x="190622" y="297872"/>
                    <a:pt x="85930" y="322598"/>
                    <a:pt x="32273" y="268941"/>
                  </a:cubicBezTo>
                  <a:cubicBezTo>
                    <a:pt x="23131" y="259799"/>
                    <a:pt x="16540" y="248232"/>
                    <a:pt x="10758" y="236668"/>
                  </a:cubicBezTo>
                  <a:cubicBezTo>
                    <a:pt x="5687" y="226526"/>
                    <a:pt x="3586" y="215153"/>
                    <a:pt x="0" y="204395"/>
                  </a:cubicBezTo>
                  <a:cubicBezTo>
                    <a:pt x="3586" y="182880"/>
                    <a:pt x="3860" y="160542"/>
                    <a:pt x="10758" y="139849"/>
                  </a:cubicBezTo>
                  <a:cubicBezTo>
                    <a:pt x="15464" y="125732"/>
                    <a:pt x="40731" y="95855"/>
                    <a:pt x="53789" y="86061"/>
                  </a:cubicBezTo>
                  <a:cubicBezTo>
                    <a:pt x="74476" y="70546"/>
                    <a:pt x="100051" y="61316"/>
                    <a:pt x="118335" y="43031"/>
                  </a:cubicBezTo>
                  <a:cubicBezTo>
                    <a:pt x="125507" y="35859"/>
                    <a:pt x="131153" y="26733"/>
                    <a:pt x="139850" y="21515"/>
                  </a:cubicBezTo>
                  <a:cubicBezTo>
                    <a:pt x="156386" y="11593"/>
                    <a:pt x="214348" y="2313"/>
                    <a:pt x="225911" y="0"/>
                  </a:cubicBezTo>
                  <a:cubicBezTo>
                    <a:pt x="268942" y="3586"/>
                    <a:pt x="313398" y="-799"/>
                    <a:pt x="355003" y="10758"/>
                  </a:cubicBezTo>
                  <a:cubicBezTo>
                    <a:pt x="379918" y="17679"/>
                    <a:pt x="419549" y="53788"/>
                    <a:pt x="419549" y="53788"/>
                  </a:cubicBezTo>
                  <a:cubicBezTo>
                    <a:pt x="426721" y="64546"/>
                    <a:pt x="435813" y="74246"/>
                    <a:pt x="441064" y="86061"/>
                  </a:cubicBezTo>
                  <a:cubicBezTo>
                    <a:pt x="479588" y="172742"/>
                    <a:pt x="462579" y="196455"/>
                    <a:pt x="462579" y="311972"/>
                  </a:cubicBezTo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0" name="Forme libre 19"/>
          <p:cNvSpPr/>
          <p:nvPr/>
        </p:nvSpPr>
        <p:spPr>
          <a:xfrm>
            <a:off x="6723529" y="2840929"/>
            <a:ext cx="1592132" cy="2140772"/>
          </a:xfrm>
          <a:custGeom>
            <a:avLst/>
            <a:gdLst>
              <a:gd name="connsiteX0" fmla="*/ 516367 w 1592132"/>
              <a:gd name="connsiteY0" fmla="*/ 591671 h 2140772"/>
              <a:gd name="connsiteX1" fmla="*/ 344245 w 1592132"/>
              <a:gd name="connsiteY1" fmla="*/ 580913 h 2140772"/>
              <a:gd name="connsiteX2" fmla="*/ 290457 w 1592132"/>
              <a:gd name="connsiteY2" fmla="*/ 570156 h 2140772"/>
              <a:gd name="connsiteX3" fmla="*/ 193638 w 1592132"/>
              <a:gd name="connsiteY3" fmla="*/ 548640 h 2140772"/>
              <a:gd name="connsiteX4" fmla="*/ 86062 w 1592132"/>
              <a:gd name="connsiteY4" fmla="*/ 537883 h 2140772"/>
              <a:gd name="connsiteX5" fmla="*/ 75304 w 1592132"/>
              <a:gd name="connsiteY5" fmla="*/ 387276 h 2140772"/>
              <a:gd name="connsiteX6" fmla="*/ 64546 w 1592132"/>
              <a:gd name="connsiteY6" fmla="*/ 344245 h 2140772"/>
              <a:gd name="connsiteX7" fmla="*/ 53789 w 1592132"/>
              <a:gd name="connsiteY7" fmla="*/ 290457 h 2140772"/>
              <a:gd name="connsiteX8" fmla="*/ 43031 w 1592132"/>
              <a:gd name="connsiteY8" fmla="*/ 150608 h 2140772"/>
              <a:gd name="connsiteX9" fmla="*/ 10758 w 1592132"/>
              <a:gd name="connsiteY9" fmla="*/ 139850 h 2140772"/>
              <a:gd name="connsiteX10" fmla="*/ 0 w 1592132"/>
              <a:gd name="connsiteY10" fmla="*/ 107577 h 2140772"/>
              <a:gd name="connsiteX11" fmla="*/ 43031 w 1592132"/>
              <a:gd name="connsiteY11" fmla="*/ 21516 h 2140772"/>
              <a:gd name="connsiteX12" fmla="*/ 107577 w 1592132"/>
              <a:gd name="connsiteY12" fmla="*/ 0 h 2140772"/>
              <a:gd name="connsiteX13" fmla="*/ 225911 w 1592132"/>
              <a:gd name="connsiteY13" fmla="*/ 21516 h 2140772"/>
              <a:gd name="connsiteX14" fmla="*/ 236669 w 1592132"/>
              <a:gd name="connsiteY14" fmla="*/ 53789 h 2140772"/>
              <a:gd name="connsiteX15" fmla="*/ 258184 w 1592132"/>
              <a:gd name="connsiteY15" fmla="*/ 236669 h 2140772"/>
              <a:gd name="connsiteX16" fmla="*/ 268942 w 1592132"/>
              <a:gd name="connsiteY16" fmla="*/ 268942 h 2140772"/>
              <a:gd name="connsiteX17" fmla="*/ 279699 w 1592132"/>
              <a:gd name="connsiteY17" fmla="*/ 344245 h 2140772"/>
              <a:gd name="connsiteX18" fmla="*/ 311972 w 1592132"/>
              <a:gd name="connsiteY18" fmla="*/ 355003 h 2140772"/>
              <a:gd name="connsiteX19" fmla="*/ 365760 w 1592132"/>
              <a:gd name="connsiteY19" fmla="*/ 365760 h 2140772"/>
              <a:gd name="connsiteX20" fmla="*/ 559398 w 1592132"/>
              <a:gd name="connsiteY20" fmla="*/ 355003 h 2140772"/>
              <a:gd name="connsiteX21" fmla="*/ 548640 w 1592132"/>
              <a:gd name="connsiteY21" fmla="*/ 322730 h 2140772"/>
              <a:gd name="connsiteX22" fmla="*/ 559398 w 1592132"/>
              <a:gd name="connsiteY22" fmla="*/ 215153 h 2140772"/>
              <a:gd name="connsiteX23" fmla="*/ 570156 w 1592132"/>
              <a:gd name="connsiteY23" fmla="*/ 182880 h 2140772"/>
              <a:gd name="connsiteX24" fmla="*/ 666975 w 1592132"/>
              <a:gd name="connsiteY24" fmla="*/ 139850 h 2140772"/>
              <a:gd name="connsiteX25" fmla="*/ 699247 w 1592132"/>
              <a:gd name="connsiteY25" fmla="*/ 129092 h 2140772"/>
              <a:gd name="connsiteX26" fmla="*/ 774551 w 1592132"/>
              <a:gd name="connsiteY26" fmla="*/ 107577 h 2140772"/>
              <a:gd name="connsiteX27" fmla="*/ 957431 w 1592132"/>
              <a:gd name="connsiteY27" fmla="*/ 139850 h 2140772"/>
              <a:gd name="connsiteX28" fmla="*/ 989704 w 1592132"/>
              <a:gd name="connsiteY28" fmla="*/ 161365 h 2140772"/>
              <a:gd name="connsiteX29" fmla="*/ 1011219 w 1592132"/>
              <a:gd name="connsiteY29" fmla="*/ 193638 h 2140772"/>
              <a:gd name="connsiteX30" fmla="*/ 1032735 w 1592132"/>
              <a:gd name="connsiteY30" fmla="*/ 215153 h 2140772"/>
              <a:gd name="connsiteX31" fmla="*/ 1075765 w 1592132"/>
              <a:gd name="connsiteY31" fmla="*/ 301215 h 2140772"/>
              <a:gd name="connsiteX32" fmla="*/ 1108038 w 1592132"/>
              <a:gd name="connsiteY32" fmla="*/ 311972 h 2140772"/>
              <a:gd name="connsiteX33" fmla="*/ 1172584 w 1592132"/>
              <a:gd name="connsiteY33" fmla="*/ 290457 h 2140772"/>
              <a:gd name="connsiteX34" fmla="*/ 1204857 w 1592132"/>
              <a:gd name="connsiteY34" fmla="*/ 279699 h 2140772"/>
              <a:gd name="connsiteX35" fmla="*/ 1269403 w 1592132"/>
              <a:gd name="connsiteY35" fmla="*/ 247426 h 2140772"/>
              <a:gd name="connsiteX36" fmla="*/ 1301676 w 1592132"/>
              <a:gd name="connsiteY36" fmla="*/ 225911 h 2140772"/>
              <a:gd name="connsiteX37" fmla="*/ 1366222 w 1592132"/>
              <a:gd name="connsiteY37" fmla="*/ 204396 h 2140772"/>
              <a:gd name="connsiteX38" fmla="*/ 1398495 w 1592132"/>
              <a:gd name="connsiteY38" fmla="*/ 193638 h 2140772"/>
              <a:gd name="connsiteX39" fmla="*/ 1452283 w 1592132"/>
              <a:gd name="connsiteY39" fmla="*/ 236669 h 2140772"/>
              <a:gd name="connsiteX40" fmla="*/ 1463040 w 1592132"/>
              <a:gd name="connsiteY40" fmla="*/ 268942 h 2140772"/>
              <a:gd name="connsiteX41" fmla="*/ 1484556 w 1592132"/>
              <a:gd name="connsiteY41" fmla="*/ 290457 h 2140772"/>
              <a:gd name="connsiteX42" fmla="*/ 1549102 w 1592132"/>
              <a:gd name="connsiteY42" fmla="*/ 322730 h 2140772"/>
              <a:gd name="connsiteX43" fmla="*/ 1559859 w 1592132"/>
              <a:gd name="connsiteY43" fmla="*/ 666975 h 2140772"/>
              <a:gd name="connsiteX44" fmla="*/ 1538344 w 1592132"/>
              <a:gd name="connsiteY44" fmla="*/ 645459 h 2140772"/>
              <a:gd name="connsiteX45" fmla="*/ 1473798 w 1592132"/>
              <a:gd name="connsiteY45" fmla="*/ 602429 h 2140772"/>
              <a:gd name="connsiteX46" fmla="*/ 1430767 w 1592132"/>
              <a:gd name="connsiteY46" fmla="*/ 559398 h 2140772"/>
              <a:gd name="connsiteX47" fmla="*/ 1366222 w 1592132"/>
              <a:gd name="connsiteY47" fmla="*/ 537883 h 2140772"/>
              <a:gd name="connsiteX48" fmla="*/ 1344706 w 1592132"/>
              <a:gd name="connsiteY48" fmla="*/ 516368 h 2140772"/>
              <a:gd name="connsiteX49" fmla="*/ 1258645 w 1592132"/>
              <a:gd name="connsiteY49" fmla="*/ 548640 h 2140772"/>
              <a:gd name="connsiteX50" fmla="*/ 1237130 w 1592132"/>
              <a:gd name="connsiteY50" fmla="*/ 570156 h 2140772"/>
              <a:gd name="connsiteX51" fmla="*/ 1204857 w 1592132"/>
              <a:gd name="connsiteY51" fmla="*/ 580913 h 2140772"/>
              <a:gd name="connsiteX52" fmla="*/ 1183342 w 1592132"/>
              <a:gd name="connsiteY52" fmla="*/ 645459 h 2140772"/>
              <a:gd name="connsiteX53" fmla="*/ 1151069 w 1592132"/>
              <a:gd name="connsiteY53" fmla="*/ 753036 h 2140772"/>
              <a:gd name="connsiteX54" fmla="*/ 1140311 w 1592132"/>
              <a:gd name="connsiteY54" fmla="*/ 785309 h 2140772"/>
              <a:gd name="connsiteX55" fmla="*/ 1108038 w 1592132"/>
              <a:gd name="connsiteY55" fmla="*/ 817582 h 2140772"/>
              <a:gd name="connsiteX56" fmla="*/ 1097280 w 1592132"/>
              <a:gd name="connsiteY56" fmla="*/ 849855 h 2140772"/>
              <a:gd name="connsiteX57" fmla="*/ 1054250 w 1592132"/>
              <a:gd name="connsiteY57" fmla="*/ 914400 h 2140772"/>
              <a:gd name="connsiteX58" fmla="*/ 1043492 w 1592132"/>
              <a:gd name="connsiteY58" fmla="*/ 989704 h 2140772"/>
              <a:gd name="connsiteX59" fmla="*/ 1021977 w 1592132"/>
              <a:gd name="connsiteY59" fmla="*/ 1021977 h 2140772"/>
              <a:gd name="connsiteX60" fmla="*/ 1011219 w 1592132"/>
              <a:gd name="connsiteY60" fmla="*/ 1065008 h 2140772"/>
              <a:gd name="connsiteX61" fmla="*/ 1000462 w 1592132"/>
              <a:gd name="connsiteY61" fmla="*/ 1097280 h 2140772"/>
              <a:gd name="connsiteX62" fmla="*/ 1032735 w 1592132"/>
              <a:gd name="connsiteY62" fmla="*/ 1086523 h 2140772"/>
              <a:gd name="connsiteX63" fmla="*/ 1065007 w 1592132"/>
              <a:gd name="connsiteY63" fmla="*/ 1065008 h 2140772"/>
              <a:gd name="connsiteX64" fmla="*/ 1129553 w 1592132"/>
              <a:gd name="connsiteY64" fmla="*/ 1043492 h 2140772"/>
              <a:gd name="connsiteX65" fmla="*/ 1237130 w 1592132"/>
              <a:gd name="connsiteY65" fmla="*/ 1000462 h 2140772"/>
              <a:gd name="connsiteX66" fmla="*/ 1301676 w 1592132"/>
              <a:gd name="connsiteY66" fmla="*/ 978946 h 2140772"/>
              <a:gd name="connsiteX67" fmla="*/ 1312433 w 1592132"/>
              <a:gd name="connsiteY67" fmla="*/ 1011219 h 2140772"/>
              <a:gd name="connsiteX68" fmla="*/ 1333949 w 1592132"/>
              <a:gd name="connsiteY68" fmla="*/ 1032735 h 2140772"/>
              <a:gd name="connsiteX69" fmla="*/ 1344706 w 1592132"/>
              <a:gd name="connsiteY69" fmla="*/ 1097280 h 2140772"/>
              <a:gd name="connsiteX70" fmla="*/ 1355464 w 1592132"/>
              <a:gd name="connsiteY70" fmla="*/ 1129553 h 2140772"/>
              <a:gd name="connsiteX71" fmla="*/ 1376979 w 1592132"/>
              <a:gd name="connsiteY71" fmla="*/ 1280160 h 2140772"/>
              <a:gd name="connsiteX72" fmla="*/ 1387737 w 1592132"/>
              <a:gd name="connsiteY72" fmla="*/ 1312433 h 2140772"/>
              <a:gd name="connsiteX73" fmla="*/ 1398495 w 1592132"/>
              <a:gd name="connsiteY73" fmla="*/ 1376979 h 2140772"/>
              <a:gd name="connsiteX74" fmla="*/ 1581375 w 1592132"/>
              <a:gd name="connsiteY74" fmla="*/ 1387737 h 2140772"/>
              <a:gd name="connsiteX75" fmla="*/ 1592132 w 1592132"/>
              <a:gd name="connsiteY75" fmla="*/ 1430768 h 2140772"/>
              <a:gd name="connsiteX76" fmla="*/ 1581375 w 1592132"/>
              <a:gd name="connsiteY76" fmla="*/ 1538344 h 2140772"/>
              <a:gd name="connsiteX77" fmla="*/ 1549102 w 1592132"/>
              <a:gd name="connsiteY77" fmla="*/ 1549102 h 2140772"/>
              <a:gd name="connsiteX78" fmla="*/ 1430767 w 1592132"/>
              <a:gd name="connsiteY78" fmla="*/ 1570617 h 2140772"/>
              <a:gd name="connsiteX79" fmla="*/ 1387737 w 1592132"/>
              <a:gd name="connsiteY79" fmla="*/ 1581375 h 2140772"/>
              <a:gd name="connsiteX80" fmla="*/ 1333949 w 1592132"/>
              <a:gd name="connsiteY80" fmla="*/ 1592132 h 2140772"/>
              <a:gd name="connsiteX81" fmla="*/ 1247887 w 1592132"/>
              <a:gd name="connsiteY81" fmla="*/ 1613648 h 2140772"/>
              <a:gd name="connsiteX82" fmla="*/ 1183342 w 1592132"/>
              <a:gd name="connsiteY82" fmla="*/ 1538344 h 2140772"/>
              <a:gd name="connsiteX83" fmla="*/ 1161826 w 1592132"/>
              <a:gd name="connsiteY83" fmla="*/ 1473798 h 2140772"/>
              <a:gd name="connsiteX84" fmla="*/ 1151069 w 1592132"/>
              <a:gd name="connsiteY84" fmla="*/ 1441525 h 2140772"/>
              <a:gd name="connsiteX85" fmla="*/ 1140311 w 1592132"/>
              <a:gd name="connsiteY85" fmla="*/ 1301676 h 2140772"/>
              <a:gd name="connsiteX86" fmla="*/ 1129553 w 1592132"/>
              <a:gd name="connsiteY86" fmla="*/ 1183342 h 2140772"/>
              <a:gd name="connsiteX87" fmla="*/ 1086523 w 1592132"/>
              <a:gd name="connsiteY87" fmla="*/ 1194099 h 2140772"/>
              <a:gd name="connsiteX88" fmla="*/ 1032735 w 1592132"/>
              <a:gd name="connsiteY88" fmla="*/ 1237130 h 2140772"/>
              <a:gd name="connsiteX89" fmla="*/ 1011219 w 1592132"/>
              <a:gd name="connsiteY89" fmla="*/ 1258645 h 2140772"/>
              <a:gd name="connsiteX90" fmla="*/ 903643 w 1592132"/>
              <a:gd name="connsiteY90" fmla="*/ 1290918 h 2140772"/>
              <a:gd name="connsiteX91" fmla="*/ 839097 w 1592132"/>
              <a:gd name="connsiteY91" fmla="*/ 1312433 h 2140772"/>
              <a:gd name="connsiteX92" fmla="*/ 634702 w 1592132"/>
              <a:gd name="connsiteY92" fmla="*/ 1333949 h 2140772"/>
              <a:gd name="connsiteX93" fmla="*/ 645459 w 1592132"/>
              <a:gd name="connsiteY93" fmla="*/ 1398495 h 2140772"/>
              <a:gd name="connsiteX94" fmla="*/ 666975 w 1592132"/>
              <a:gd name="connsiteY94" fmla="*/ 1420010 h 2140772"/>
              <a:gd name="connsiteX95" fmla="*/ 677732 w 1592132"/>
              <a:gd name="connsiteY95" fmla="*/ 1452283 h 2140772"/>
              <a:gd name="connsiteX96" fmla="*/ 720763 w 1592132"/>
              <a:gd name="connsiteY96" fmla="*/ 1506071 h 2140772"/>
              <a:gd name="connsiteX97" fmla="*/ 742278 w 1592132"/>
              <a:gd name="connsiteY97" fmla="*/ 1538344 h 2140772"/>
              <a:gd name="connsiteX98" fmla="*/ 753036 w 1592132"/>
              <a:gd name="connsiteY98" fmla="*/ 1592132 h 2140772"/>
              <a:gd name="connsiteX99" fmla="*/ 742278 w 1592132"/>
              <a:gd name="connsiteY99" fmla="*/ 1635163 h 2140772"/>
              <a:gd name="connsiteX100" fmla="*/ 699247 w 1592132"/>
              <a:gd name="connsiteY100" fmla="*/ 1667436 h 2140772"/>
              <a:gd name="connsiteX101" fmla="*/ 613186 w 1592132"/>
              <a:gd name="connsiteY101" fmla="*/ 1699709 h 2140772"/>
              <a:gd name="connsiteX102" fmla="*/ 548640 w 1592132"/>
              <a:gd name="connsiteY102" fmla="*/ 1753497 h 2140772"/>
              <a:gd name="connsiteX103" fmla="*/ 484095 w 1592132"/>
              <a:gd name="connsiteY103" fmla="*/ 1775012 h 2140772"/>
              <a:gd name="connsiteX104" fmla="*/ 462579 w 1592132"/>
              <a:gd name="connsiteY104" fmla="*/ 1796528 h 2140772"/>
              <a:gd name="connsiteX105" fmla="*/ 430306 w 1592132"/>
              <a:gd name="connsiteY105" fmla="*/ 1850316 h 2140772"/>
              <a:gd name="connsiteX106" fmla="*/ 462579 w 1592132"/>
              <a:gd name="connsiteY106" fmla="*/ 1861073 h 2140772"/>
              <a:gd name="connsiteX107" fmla="*/ 494852 w 1592132"/>
              <a:gd name="connsiteY107" fmla="*/ 1914862 h 2140772"/>
              <a:gd name="connsiteX108" fmla="*/ 527125 w 1592132"/>
              <a:gd name="connsiteY108" fmla="*/ 1957892 h 2140772"/>
              <a:gd name="connsiteX109" fmla="*/ 537883 w 1592132"/>
              <a:gd name="connsiteY109" fmla="*/ 2011680 h 2140772"/>
              <a:gd name="connsiteX110" fmla="*/ 559398 w 1592132"/>
              <a:gd name="connsiteY110" fmla="*/ 2076226 h 2140772"/>
              <a:gd name="connsiteX111" fmla="*/ 548640 w 1592132"/>
              <a:gd name="connsiteY111" fmla="*/ 2130015 h 2140772"/>
              <a:gd name="connsiteX112" fmla="*/ 516367 w 1592132"/>
              <a:gd name="connsiteY112" fmla="*/ 2140772 h 2140772"/>
              <a:gd name="connsiteX113" fmla="*/ 419549 w 1592132"/>
              <a:gd name="connsiteY113" fmla="*/ 2130015 h 2140772"/>
              <a:gd name="connsiteX114" fmla="*/ 355003 w 1592132"/>
              <a:gd name="connsiteY114" fmla="*/ 2108499 h 2140772"/>
              <a:gd name="connsiteX115" fmla="*/ 322730 w 1592132"/>
              <a:gd name="connsiteY115" fmla="*/ 2097742 h 2140772"/>
              <a:gd name="connsiteX116" fmla="*/ 258184 w 1592132"/>
              <a:gd name="connsiteY116" fmla="*/ 2054711 h 2140772"/>
              <a:gd name="connsiteX117" fmla="*/ 225911 w 1592132"/>
              <a:gd name="connsiteY117" fmla="*/ 2033196 h 2140772"/>
              <a:gd name="connsiteX118" fmla="*/ 172123 w 1592132"/>
              <a:gd name="connsiteY118" fmla="*/ 2000923 h 2140772"/>
              <a:gd name="connsiteX119" fmla="*/ 96819 w 1592132"/>
              <a:gd name="connsiteY119" fmla="*/ 1936377 h 2140772"/>
              <a:gd name="connsiteX120" fmla="*/ 64546 w 1592132"/>
              <a:gd name="connsiteY120" fmla="*/ 1871831 h 2140772"/>
              <a:gd name="connsiteX121" fmla="*/ 96819 w 1592132"/>
              <a:gd name="connsiteY121" fmla="*/ 1850316 h 2140772"/>
              <a:gd name="connsiteX122" fmla="*/ 118335 w 1592132"/>
              <a:gd name="connsiteY122" fmla="*/ 1828800 h 2140772"/>
              <a:gd name="connsiteX123" fmla="*/ 150607 w 1592132"/>
              <a:gd name="connsiteY123" fmla="*/ 1807285 h 2140772"/>
              <a:gd name="connsiteX124" fmla="*/ 204396 w 1592132"/>
              <a:gd name="connsiteY124" fmla="*/ 1753497 h 2140772"/>
              <a:gd name="connsiteX125" fmla="*/ 268942 w 1592132"/>
              <a:gd name="connsiteY125" fmla="*/ 1710466 h 2140772"/>
              <a:gd name="connsiteX126" fmla="*/ 301215 w 1592132"/>
              <a:gd name="connsiteY126" fmla="*/ 1688951 h 2140772"/>
              <a:gd name="connsiteX127" fmla="*/ 355003 w 1592132"/>
              <a:gd name="connsiteY127" fmla="*/ 1645920 h 2140772"/>
              <a:gd name="connsiteX128" fmla="*/ 408791 w 1592132"/>
              <a:gd name="connsiteY128" fmla="*/ 1602890 h 2140772"/>
              <a:gd name="connsiteX129" fmla="*/ 398033 w 1592132"/>
              <a:gd name="connsiteY129" fmla="*/ 1570617 h 2140772"/>
              <a:gd name="connsiteX130" fmla="*/ 333487 w 1592132"/>
              <a:gd name="connsiteY130" fmla="*/ 1506071 h 2140772"/>
              <a:gd name="connsiteX131" fmla="*/ 322730 w 1592132"/>
              <a:gd name="connsiteY131" fmla="*/ 1463040 h 2140772"/>
              <a:gd name="connsiteX132" fmla="*/ 311972 w 1592132"/>
              <a:gd name="connsiteY132" fmla="*/ 1430768 h 2140772"/>
              <a:gd name="connsiteX133" fmla="*/ 301215 w 1592132"/>
              <a:gd name="connsiteY133" fmla="*/ 1366222 h 2140772"/>
              <a:gd name="connsiteX134" fmla="*/ 290457 w 1592132"/>
              <a:gd name="connsiteY134" fmla="*/ 1333949 h 2140772"/>
              <a:gd name="connsiteX135" fmla="*/ 279699 w 1592132"/>
              <a:gd name="connsiteY135" fmla="*/ 1290918 h 2140772"/>
              <a:gd name="connsiteX136" fmla="*/ 290457 w 1592132"/>
              <a:gd name="connsiteY136" fmla="*/ 1021977 h 2140772"/>
              <a:gd name="connsiteX137" fmla="*/ 301215 w 1592132"/>
              <a:gd name="connsiteY137" fmla="*/ 989704 h 2140772"/>
              <a:gd name="connsiteX138" fmla="*/ 311972 w 1592132"/>
              <a:gd name="connsiteY138" fmla="*/ 946673 h 2140772"/>
              <a:gd name="connsiteX139" fmla="*/ 333487 w 1592132"/>
              <a:gd name="connsiteY139" fmla="*/ 914400 h 2140772"/>
              <a:gd name="connsiteX140" fmla="*/ 365760 w 1592132"/>
              <a:gd name="connsiteY140" fmla="*/ 839097 h 2140772"/>
              <a:gd name="connsiteX141" fmla="*/ 376518 w 1592132"/>
              <a:gd name="connsiteY141" fmla="*/ 806824 h 2140772"/>
              <a:gd name="connsiteX142" fmla="*/ 398033 w 1592132"/>
              <a:gd name="connsiteY142" fmla="*/ 774551 h 2140772"/>
              <a:gd name="connsiteX143" fmla="*/ 419549 w 1592132"/>
              <a:gd name="connsiteY143" fmla="*/ 731520 h 2140772"/>
              <a:gd name="connsiteX144" fmla="*/ 462579 w 1592132"/>
              <a:gd name="connsiteY144" fmla="*/ 677732 h 2140772"/>
              <a:gd name="connsiteX145" fmla="*/ 473337 w 1592132"/>
              <a:gd name="connsiteY145" fmla="*/ 645459 h 2140772"/>
              <a:gd name="connsiteX146" fmla="*/ 516367 w 1592132"/>
              <a:gd name="connsiteY146" fmla="*/ 591671 h 2140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</a:cxnLst>
            <a:rect l="l" t="t" r="r" b="b"/>
            <a:pathLst>
              <a:path w="1592132" h="2140772">
                <a:moveTo>
                  <a:pt x="516367" y="591671"/>
                </a:moveTo>
                <a:cubicBezTo>
                  <a:pt x="494852" y="580913"/>
                  <a:pt x="401472" y="586363"/>
                  <a:pt x="344245" y="580913"/>
                </a:cubicBezTo>
                <a:cubicBezTo>
                  <a:pt x="326043" y="579179"/>
                  <a:pt x="308306" y="574122"/>
                  <a:pt x="290457" y="570156"/>
                </a:cubicBezTo>
                <a:cubicBezTo>
                  <a:pt x="252110" y="561635"/>
                  <a:pt x="234195" y="554048"/>
                  <a:pt x="193638" y="548640"/>
                </a:cubicBezTo>
                <a:cubicBezTo>
                  <a:pt x="157917" y="543877"/>
                  <a:pt x="121921" y="541469"/>
                  <a:pt x="86062" y="537883"/>
                </a:cubicBezTo>
                <a:cubicBezTo>
                  <a:pt x="82476" y="487681"/>
                  <a:pt x="80862" y="437298"/>
                  <a:pt x="75304" y="387276"/>
                </a:cubicBezTo>
                <a:cubicBezTo>
                  <a:pt x="73671" y="372581"/>
                  <a:pt x="67753" y="358678"/>
                  <a:pt x="64546" y="344245"/>
                </a:cubicBezTo>
                <a:cubicBezTo>
                  <a:pt x="60580" y="326396"/>
                  <a:pt x="57375" y="308386"/>
                  <a:pt x="53789" y="290457"/>
                </a:cubicBezTo>
                <a:cubicBezTo>
                  <a:pt x="50203" y="243841"/>
                  <a:pt x="55875" y="195563"/>
                  <a:pt x="43031" y="150608"/>
                </a:cubicBezTo>
                <a:cubicBezTo>
                  <a:pt x="39916" y="139705"/>
                  <a:pt x="18776" y="147868"/>
                  <a:pt x="10758" y="139850"/>
                </a:cubicBezTo>
                <a:cubicBezTo>
                  <a:pt x="2740" y="131832"/>
                  <a:pt x="3586" y="118335"/>
                  <a:pt x="0" y="107577"/>
                </a:cubicBezTo>
                <a:cubicBezTo>
                  <a:pt x="9481" y="50692"/>
                  <a:pt x="-5374" y="43030"/>
                  <a:pt x="43031" y="21516"/>
                </a:cubicBezTo>
                <a:cubicBezTo>
                  <a:pt x="63756" y="12305"/>
                  <a:pt x="107577" y="0"/>
                  <a:pt x="107577" y="0"/>
                </a:cubicBezTo>
                <a:cubicBezTo>
                  <a:pt x="147022" y="7172"/>
                  <a:pt x="188904" y="6096"/>
                  <a:pt x="225911" y="21516"/>
                </a:cubicBezTo>
                <a:cubicBezTo>
                  <a:pt x="236378" y="25877"/>
                  <a:pt x="234805" y="42604"/>
                  <a:pt x="236669" y="53789"/>
                </a:cubicBezTo>
                <a:cubicBezTo>
                  <a:pt x="251295" y="141546"/>
                  <a:pt x="242796" y="152038"/>
                  <a:pt x="258184" y="236669"/>
                </a:cubicBezTo>
                <a:cubicBezTo>
                  <a:pt x="260213" y="247826"/>
                  <a:pt x="265356" y="258184"/>
                  <a:pt x="268942" y="268942"/>
                </a:cubicBezTo>
                <a:cubicBezTo>
                  <a:pt x="272528" y="294043"/>
                  <a:pt x="268360" y="321566"/>
                  <a:pt x="279699" y="344245"/>
                </a:cubicBezTo>
                <a:cubicBezTo>
                  <a:pt x="284770" y="354387"/>
                  <a:pt x="300971" y="352253"/>
                  <a:pt x="311972" y="355003"/>
                </a:cubicBezTo>
                <a:cubicBezTo>
                  <a:pt x="329710" y="359438"/>
                  <a:pt x="347831" y="362174"/>
                  <a:pt x="365760" y="365760"/>
                </a:cubicBezTo>
                <a:cubicBezTo>
                  <a:pt x="430306" y="362174"/>
                  <a:pt x="496471" y="369809"/>
                  <a:pt x="559398" y="355003"/>
                </a:cubicBezTo>
                <a:cubicBezTo>
                  <a:pt x="570436" y="352406"/>
                  <a:pt x="548640" y="334070"/>
                  <a:pt x="548640" y="322730"/>
                </a:cubicBezTo>
                <a:cubicBezTo>
                  <a:pt x="548640" y="286692"/>
                  <a:pt x="553918" y="250772"/>
                  <a:pt x="559398" y="215153"/>
                </a:cubicBezTo>
                <a:cubicBezTo>
                  <a:pt x="561122" y="203945"/>
                  <a:pt x="563072" y="191735"/>
                  <a:pt x="570156" y="182880"/>
                </a:cubicBezTo>
                <a:cubicBezTo>
                  <a:pt x="588754" y="159633"/>
                  <a:pt x="647252" y="146424"/>
                  <a:pt x="666975" y="139850"/>
                </a:cubicBezTo>
                <a:cubicBezTo>
                  <a:pt x="677732" y="136264"/>
                  <a:pt x="688246" y="131842"/>
                  <a:pt x="699247" y="129092"/>
                </a:cubicBezTo>
                <a:cubicBezTo>
                  <a:pt x="753279" y="115585"/>
                  <a:pt x="728252" y="123011"/>
                  <a:pt x="774551" y="107577"/>
                </a:cubicBezTo>
                <a:cubicBezTo>
                  <a:pt x="812217" y="111001"/>
                  <a:pt x="914433" y="111185"/>
                  <a:pt x="957431" y="139850"/>
                </a:cubicBezTo>
                <a:lnTo>
                  <a:pt x="989704" y="161365"/>
                </a:lnTo>
                <a:cubicBezTo>
                  <a:pt x="996876" y="172123"/>
                  <a:pt x="1003142" y="183542"/>
                  <a:pt x="1011219" y="193638"/>
                </a:cubicBezTo>
                <a:cubicBezTo>
                  <a:pt x="1017555" y="201558"/>
                  <a:pt x="1028199" y="206081"/>
                  <a:pt x="1032735" y="215153"/>
                </a:cubicBezTo>
                <a:cubicBezTo>
                  <a:pt x="1051124" y="251931"/>
                  <a:pt x="1041046" y="280384"/>
                  <a:pt x="1075765" y="301215"/>
                </a:cubicBezTo>
                <a:cubicBezTo>
                  <a:pt x="1085489" y="307049"/>
                  <a:pt x="1097280" y="308386"/>
                  <a:pt x="1108038" y="311972"/>
                </a:cubicBezTo>
                <a:lnTo>
                  <a:pt x="1172584" y="290457"/>
                </a:lnTo>
                <a:cubicBezTo>
                  <a:pt x="1183342" y="286871"/>
                  <a:pt x="1195422" y="285989"/>
                  <a:pt x="1204857" y="279699"/>
                </a:cubicBezTo>
                <a:cubicBezTo>
                  <a:pt x="1297347" y="218040"/>
                  <a:pt x="1180326" y="291965"/>
                  <a:pt x="1269403" y="247426"/>
                </a:cubicBezTo>
                <a:cubicBezTo>
                  <a:pt x="1280967" y="241644"/>
                  <a:pt x="1289861" y="231162"/>
                  <a:pt x="1301676" y="225911"/>
                </a:cubicBezTo>
                <a:cubicBezTo>
                  <a:pt x="1322400" y="216700"/>
                  <a:pt x="1344707" y="211568"/>
                  <a:pt x="1366222" y="204396"/>
                </a:cubicBezTo>
                <a:lnTo>
                  <a:pt x="1398495" y="193638"/>
                </a:lnTo>
                <a:cubicBezTo>
                  <a:pt x="1413153" y="203410"/>
                  <a:pt x="1442064" y="219637"/>
                  <a:pt x="1452283" y="236669"/>
                </a:cubicBezTo>
                <a:cubicBezTo>
                  <a:pt x="1458117" y="246393"/>
                  <a:pt x="1457206" y="259218"/>
                  <a:pt x="1463040" y="268942"/>
                </a:cubicBezTo>
                <a:cubicBezTo>
                  <a:pt x="1468258" y="277639"/>
                  <a:pt x="1476636" y="284121"/>
                  <a:pt x="1484556" y="290457"/>
                </a:cubicBezTo>
                <a:cubicBezTo>
                  <a:pt x="1514348" y="314290"/>
                  <a:pt x="1515015" y="311367"/>
                  <a:pt x="1549102" y="322730"/>
                </a:cubicBezTo>
                <a:cubicBezTo>
                  <a:pt x="1586104" y="507744"/>
                  <a:pt x="1572278" y="393775"/>
                  <a:pt x="1559859" y="666975"/>
                </a:cubicBezTo>
                <a:cubicBezTo>
                  <a:pt x="1552687" y="659803"/>
                  <a:pt x="1546458" y="651545"/>
                  <a:pt x="1538344" y="645459"/>
                </a:cubicBezTo>
                <a:cubicBezTo>
                  <a:pt x="1517658" y="629944"/>
                  <a:pt x="1492082" y="620713"/>
                  <a:pt x="1473798" y="602429"/>
                </a:cubicBezTo>
                <a:cubicBezTo>
                  <a:pt x="1459454" y="588085"/>
                  <a:pt x="1450011" y="565813"/>
                  <a:pt x="1430767" y="559398"/>
                </a:cubicBezTo>
                <a:lnTo>
                  <a:pt x="1366222" y="537883"/>
                </a:lnTo>
                <a:cubicBezTo>
                  <a:pt x="1359050" y="530711"/>
                  <a:pt x="1354747" y="517802"/>
                  <a:pt x="1344706" y="516368"/>
                </a:cubicBezTo>
                <a:cubicBezTo>
                  <a:pt x="1311907" y="511682"/>
                  <a:pt x="1282326" y="529695"/>
                  <a:pt x="1258645" y="548640"/>
                </a:cubicBezTo>
                <a:cubicBezTo>
                  <a:pt x="1250725" y="554976"/>
                  <a:pt x="1245827" y="564938"/>
                  <a:pt x="1237130" y="570156"/>
                </a:cubicBezTo>
                <a:cubicBezTo>
                  <a:pt x="1227406" y="575990"/>
                  <a:pt x="1215615" y="577327"/>
                  <a:pt x="1204857" y="580913"/>
                </a:cubicBezTo>
                <a:cubicBezTo>
                  <a:pt x="1197685" y="602428"/>
                  <a:pt x="1188843" y="623457"/>
                  <a:pt x="1183342" y="645459"/>
                </a:cubicBezTo>
                <a:cubicBezTo>
                  <a:pt x="1167084" y="710489"/>
                  <a:pt x="1177258" y="674468"/>
                  <a:pt x="1151069" y="753036"/>
                </a:cubicBezTo>
                <a:cubicBezTo>
                  <a:pt x="1147483" y="763794"/>
                  <a:pt x="1148329" y="777291"/>
                  <a:pt x="1140311" y="785309"/>
                </a:cubicBezTo>
                <a:lnTo>
                  <a:pt x="1108038" y="817582"/>
                </a:lnTo>
                <a:cubicBezTo>
                  <a:pt x="1104452" y="828340"/>
                  <a:pt x="1102787" y="839942"/>
                  <a:pt x="1097280" y="849855"/>
                </a:cubicBezTo>
                <a:cubicBezTo>
                  <a:pt x="1084722" y="872459"/>
                  <a:pt x="1054250" y="914400"/>
                  <a:pt x="1054250" y="914400"/>
                </a:cubicBezTo>
                <a:cubicBezTo>
                  <a:pt x="1050664" y="939501"/>
                  <a:pt x="1050778" y="965417"/>
                  <a:pt x="1043492" y="989704"/>
                </a:cubicBezTo>
                <a:cubicBezTo>
                  <a:pt x="1039777" y="1002088"/>
                  <a:pt x="1027070" y="1010093"/>
                  <a:pt x="1021977" y="1021977"/>
                </a:cubicBezTo>
                <a:cubicBezTo>
                  <a:pt x="1016153" y="1035567"/>
                  <a:pt x="1015281" y="1050792"/>
                  <a:pt x="1011219" y="1065008"/>
                </a:cubicBezTo>
                <a:cubicBezTo>
                  <a:pt x="1008104" y="1075911"/>
                  <a:pt x="992444" y="1089262"/>
                  <a:pt x="1000462" y="1097280"/>
                </a:cubicBezTo>
                <a:cubicBezTo>
                  <a:pt x="1008480" y="1105298"/>
                  <a:pt x="1021977" y="1090109"/>
                  <a:pt x="1032735" y="1086523"/>
                </a:cubicBezTo>
                <a:cubicBezTo>
                  <a:pt x="1043492" y="1079351"/>
                  <a:pt x="1053193" y="1070259"/>
                  <a:pt x="1065007" y="1065008"/>
                </a:cubicBezTo>
                <a:cubicBezTo>
                  <a:pt x="1085731" y="1055797"/>
                  <a:pt x="1129553" y="1043492"/>
                  <a:pt x="1129553" y="1043492"/>
                </a:cubicBezTo>
                <a:cubicBezTo>
                  <a:pt x="1176091" y="996956"/>
                  <a:pt x="1129239" y="1036427"/>
                  <a:pt x="1237130" y="1000462"/>
                </a:cubicBezTo>
                <a:lnTo>
                  <a:pt x="1301676" y="978946"/>
                </a:lnTo>
                <a:cubicBezTo>
                  <a:pt x="1305262" y="989704"/>
                  <a:pt x="1306599" y="1001495"/>
                  <a:pt x="1312433" y="1011219"/>
                </a:cubicBezTo>
                <a:cubicBezTo>
                  <a:pt x="1317651" y="1019916"/>
                  <a:pt x="1330388" y="1023238"/>
                  <a:pt x="1333949" y="1032735"/>
                </a:cubicBezTo>
                <a:cubicBezTo>
                  <a:pt x="1341608" y="1053158"/>
                  <a:pt x="1339974" y="1075988"/>
                  <a:pt x="1344706" y="1097280"/>
                </a:cubicBezTo>
                <a:cubicBezTo>
                  <a:pt x="1347166" y="1108350"/>
                  <a:pt x="1353004" y="1118483"/>
                  <a:pt x="1355464" y="1129553"/>
                </a:cubicBezTo>
                <a:cubicBezTo>
                  <a:pt x="1373105" y="1208937"/>
                  <a:pt x="1360693" y="1190586"/>
                  <a:pt x="1376979" y="1280160"/>
                </a:cubicBezTo>
                <a:cubicBezTo>
                  <a:pt x="1379007" y="1291317"/>
                  <a:pt x="1385277" y="1301363"/>
                  <a:pt x="1387737" y="1312433"/>
                </a:cubicBezTo>
                <a:cubicBezTo>
                  <a:pt x="1392469" y="1333726"/>
                  <a:pt x="1394909" y="1355464"/>
                  <a:pt x="1398495" y="1376979"/>
                </a:cubicBezTo>
                <a:cubicBezTo>
                  <a:pt x="1408920" y="1376234"/>
                  <a:pt x="1546548" y="1335495"/>
                  <a:pt x="1581375" y="1387737"/>
                </a:cubicBezTo>
                <a:cubicBezTo>
                  <a:pt x="1589576" y="1400039"/>
                  <a:pt x="1588546" y="1416424"/>
                  <a:pt x="1592132" y="1430768"/>
                </a:cubicBezTo>
                <a:cubicBezTo>
                  <a:pt x="1588546" y="1466627"/>
                  <a:pt x="1593690" y="1504476"/>
                  <a:pt x="1581375" y="1538344"/>
                </a:cubicBezTo>
                <a:cubicBezTo>
                  <a:pt x="1577500" y="1549001"/>
                  <a:pt x="1560005" y="1545987"/>
                  <a:pt x="1549102" y="1549102"/>
                </a:cubicBezTo>
                <a:cubicBezTo>
                  <a:pt x="1485060" y="1567399"/>
                  <a:pt x="1514553" y="1555383"/>
                  <a:pt x="1430767" y="1570617"/>
                </a:cubicBezTo>
                <a:cubicBezTo>
                  <a:pt x="1416221" y="1573262"/>
                  <a:pt x="1402170" y="1578168"/>
                  <a:pt x="1387737" y="1581375"/>
                </a:cubicBezTo>
                <a:cubicBezTo>
                  <a:pt x="1369888" y="1585341"/>
                  <a:pt x="1351765" y="1588021"/>
                  <a:pt x="1333949" y="1592132"/>
                </a:cubicBezTo>
                <a:cubicBezTo>
                  <a:pt x="1305136" y="1598781"/>
                  <a:pt x="1247887" y="1613648"/>
                  <a:pt x="1247887" y="1613648"/>
                </a:cubicBezTo>
                <a:cubicBezTo>
                  <a:pt x="1166637" y="1597397"/>
                  <a:pt x="1204350" y="1622375"/>
                  <a:pt x="1183342" y="1538344"/>
                </a:cubicBezTo>
                <a:cubicBezTo>
                  <a:pt x="1177841" y="1516342"/>
                  <a:pt x="1168998" y="1495313"/>
                  <a:pt x="1161826" y="1473798"/>
                </a:cubicBezTo>
                <a:lnTo>
                  <a:pt x="1151069" y="1441525"/>
                </a:lnTo>
                <a:cubicBezTo>
                  <a:pt x="1147483" y="1394909"/>
                  <a:pt x="1144194" y="1348269"/>
                  <a:pt x="1140311" y="1301676"/>
                </a:cubicBezTo>
                <a:cubicBezTo>
                  <a:pt x="1137022" y="1262205"/>
                  <a:pt x="1147266" y="1218768"/>
                  <a:pt x="1129553" y="1183342"/>
                </a:cubicBezTo>
                <a:cubicBezTo>
                  <a:pt x="1122941" y="1170118"/>
                  <a:pt x="1100866" y="1190513"/>
                  <a:pt x="1086523" y="1194099"/>
                </a:cubicBezTo>
                <a:cubicBezTo>
                  <a:pt x="1034576" y="1246046"/>
                  <a:pt x="1100582" y="1182853"/>
                  <a:pt x="1032735" y="1237130"/>
                </a:cubicBezTo>
                <a:cubicBezTo>
                  <a:pt x="1024815" y="1243466"/>
                  <a:pt x="1020291" y="1254109"/>
                  <a:pt x="1011219" y="1258645"/>
                </a:cubicBezTo>
                <a:cubicBezTo>
                  <a:pt x="973190" y="1277659"/>
                  <a:pt x="942244" y="1279337"/>
                  <a:pt x="903643" y="1290918"/>
                </a:cubicBezTo>
                <a:cubicBezTo>
                  <a:pt x="881920" y="1297435"/>
                  <a:pt x="861468" y="1308704"/>
                  <a:pt x="839097" y="1312433"/>
                </a:cubicBezTo>
                <a:cubicBezTo>
                  <a:pt x="728433" y="1330878"/>
                  <a:pt x="796299" y="1321518"/>
                  <a:pt x="634702" y="1333949"/>
                </a:cubicBezTo>
                <a:cubicBezTo>
                  <a:pt x="638288" y="1355464"/>
                  <a:pt x="637800" y="1378072"/>
                  <a:pt x="645459" y="1398495"/>
                </a:cubicBezTo>
                <a:cubicBezTo>
                  <a:pt x="649020" y="1407992"/>
                  <a:pt x="661757" y="1411313"/>
                  <a:pt x="666975" y="1420010"/>
                </a:cubicBezTo>
                <a:cubicBezTo>
                  <a:pt x="672809" y="1429734"/>
                  <a:pt x="672661" y="1442141"/>
                  <a:pt x="677732" y="1452283"/>
                </a:cubicBezTo>
                <a:cubicBezTo>
                  <a:pt x="699807" y="1496434"/>
                  <a:pt x="694079" y="1472716"/>
                  <a:pt x="720763" y="1506071"/>
                </a:cubicBezTo>
                <a:cubicBezTo>
                  <a:pt x="728840" y="1516167"/>
                  <a:pt x="735106" y="1527586"/>
                  <a:pt x="742278" y="1538344"/>
                </a:cubicBezTo>
                <a:cubicBezTo>
                  <a:pt x="745864" y="1556273"/>
                  <a:pt x="753036" y="1573848"/>
                  <a:pt x="753036" y="1592132"/>
                </a:cubicBezTo>
                <a:cubicBezTo>
                  <a:pt x="753036" y="1606917"/>
                  <a:pt x="750872" y="1623132"/>
                  <a:pt x="742278" y="1635163"/>
                </a:cubicBezTo>
                <a:cubicBezTo>
                  <a:pt x="731857" y="1649753"/>
                  <a:pt x="714920" y="1658729"/>
                  <a:pt x="699247" y="1667436"/>
                </a:cubicBezTo>
                <a:cubicBezTo>
                  <a:pt x="679955" y="1678154"/>
                  <a:pt x="637339" y="1691658"/>
                  <a:pt x="613186" y="1699709"/>
                </a:cubicBezTo>
                <a:cubicBezTo>
                  <a:pt x="592918" y="1719977"/>
                  <a:pt x="575600" y="1741515"/>
                  <a:pt x="548640" y="1753497"/>
                </a:cubicBezTo>
                <a:cubicBezTo>
                  <a:pt x="527916" y="1762708"/>
                  <a:pt x="484095" y="1775012"/>
                  <a:pt x="484095" y="1775012"/>
                </a:cubicBezTo>
                <a:cubicBezTo>
                  <a:pt x="476923" y="1782184"/>
                  <a:pt x="467797" y="1787831"/>
                  <a:pt x="462579" y="1796528"/>
                </a:cubicBezTo>
                <a:cubicBezTo>
                  <a:pt x="420683" y="1866354"/>
                  <a:pt x="484824" y="1795798"/>
                  <a:pt x="430306" y="1850316"/>
                </a:cubicBezTo>
                <a:cubicBezTo>
                  <a:pt x="441064" y="1853902"/>
                  <a:pt x="452855" y="1855239"/>
                  <a:pt x="462579" y="1861073"/>
                </a:cubicBezTo>
                <a:cubicBezTo>
                  <a:pt x="495419" y="1880777"/>
                  <a:pt x="477192" y="1883957"/>
                  <a:pt x="494852" y="1914862"/>
                </a:cubicBezTo>
                <a:cubicBezTo>
                  <a:pt x="503747" y="1930429"/>
                  <a:pt x="516367" y="1943549"/>
                  <a:pt x="527125" y="1957892"/>
                </a:cubicBezTo>
                <a:cubicBezTo>
                  <a:pt x="530711" y="1975821"/>
                  <a:pt x="533072" y="1994040"/>
                  <a:pt x="537883" y="2011680"/>
                </a:cubicBezTo>
                <a:cubicBezTo>
                  <a:pt x="543850" y="2033560"/>
                  <a:pt x="559398" y="2076226"/>
                  <a:pt x="559398" y="2076226"/>
                </a:cubicBezTo>
                <a:cubicBezTo>
                  <a:pt x="555812" y="2094156"/>
                  <a:pt x="558783" y="2114801"/>
                  <a:pt x="548640" y="2130015"/>
                </a:cubicBezTo>
                <a:cubicBezTo>
                  <a:pt x="542350" y="2139450"/>
                  <a:pt x="527707" y="2140772"/>
                  <a:pt x="516367" y="2140772"/>
                </a:cubicBezTo>
                <a:cubicBezTo>
                  <a:pt x="483896" y="2140772"/>
                  <a:pt x="451822" y="2133601"/>
                  <a:pt x="419549" y="2130015"/>
                </a:cubicBezTo>
                <a:lnTo>
                  <a:pt x="355003" y="2108499"/>
                </a:lnTo>
                <a:lnTo>
                  <a:pt x="322730" y="2097742"/>
                </a:lnTo>
                <a:lnTo>
                  <a:pt x="258184" y="2054711"/>
                </a:lnTo>
                <a:cubicBezTo>
                  <a:pt x="247426" y="2047539"/>
                  <a:pt x="235053" y="2042338"/>
                  <a:pt x="225911" y="2033196"/>
                </a:cubicBezTo>
                <a:cubicBezTo>
                  <a:pt x="196378" y="2003662"/>
                  <a:pt x="214018" y="2014887"/>
                  <a:pt x="172123" y="2000923"/>
                </a:cubicBezTo>
                <a:cubicBezTo>
                  <a:pt x="119950" y="1948750"/>
                  <a:pt x="145970" y="1969144"/>
                  <a:pt x="96819" y="1936377"/>
                </a:cubicBezTo>
                <a:cubicBezTo>
                  <a:pt x="92289" y="1929582"/>
                  <a:pt x="58979" y="1885749"/>
                  <a:pt x="64546" y="1871831"/>
                </a:cubicBezTo>
                <a:cubicBezTo>
                  <a:pt x="69348" y="1859827"/>
                  <a:pt x="86723" y="1858393"/>
                  <a:pt x="96819" y="1850316"/>
                </a:cubicBezTo>
                <a:cubicBezTo>
                  <a:pt x="104739" y="1843980"/>
                  <a:pt x="110415" y="1835136"/>
                  <a:pt x="118335" y="1828800"/>
                </a:cubicBezTo>
                <a:cubicBezTo>
                  <a:pt x="128431" y="1820723"/>
                  <a:pt x="140877" y="1815799"/>
                  <a:pt x="150607" y="1807285"/>
                </a:cubicBezTo>
                <a:cubicBezTo>
                  <a:pt x="169689" y="1790588"/>
                  <a:pt x="183298" y="1767562"/>
                  <a:pt x="204396" y="1753497"/>
                </a:cubicBezTo>
                <a:lnTo>
                  <a:pt x="268942" y="1710466"/>
                </a:lnTo>
                <a:lnTo>
                  <a:pt x="301215" y="1688951"/>
                </a:lnTo>
                <a:cubicBezTo>
                  <a:pt x="362871" y="1596465"/>
                  <a:pt x="280775" y="1705302"/>
                  <a:pt x="355003" y="1645920"/>
                </a:cubicBezTo>
                <a:cubicBezTo>
                  <a:pt x="424517" y="1590310"/>
                  <a:pt x="327671" y="1629931"/>
                  <a:pt x="408791" y="1602890"/>
                </a:cubicBezTo>
                <a:cubicBezTo>
                  <a:pt x="405205" y="1592132"/>
                  <a:pt x="404995" y="1579568"/>
                  <a:pt x="398033" y="1570617"/>
                </a:cubicBezTo>
                <a:cubicBezTo>
                  <a:pt x="379352" y="1546599"/>
                  <a:pt x="333487" y="1506071"/>
                  <a:pt x="333487" y="1506071"/>
                </a:cubicBezTo>
                <a:cubicBezTo>
                  <a:pt x="329901" y="1491727"/>
                  <a:pt x="326792" y="1477256"/>
                  <a:pt x="322730" y="1463040"/>
                </a:cubicBezTo>
                <a:cubicBezTo>
                  <a:pt x="319615" y="1452137"/>
                  <a:pt x="314432" y="1441837"/>
                  <a:pt x="311972" y="1430768"/>
                </a:cubicBezTo>
                <a:cubicBezTo>
                  <a:pt x="307240" y="1409475"/>
                  <a:pt x="305947" y="1387515"/>
                  <a:pt x="301215" y="1366222"/>
                </a:cubicBezTo>
                <a:cubicBezTo>
                  <a:pt x="298755" y="1355152"/>
                  <a:pt x="293572" y="1344852"/>
                  <a:pt x="290457" y="1333949"/>
                </a:cubicBezTo>
                <a:cubicBezTo>
                  <a:pt x="286395" y="1319733"/>
                  <a:pt x="283285" y="1305262"/>
                  <a:pt x="279699" y="1290918"/>
                </a:cubicBezTo>
                <a:cubicBezTo>
                  <a:pt x="283285" y="1201271"/>
                  <a:pt x="284065" y="1111468"/>
                  <a:pt x="290457" y="1021977"/>
                </a:cubicBezTo>
                <a:cubicBezTo>
                  <a:pt x="291265" y="1010666"/>
                  <a:pt x="298100" y="1000607"/>
                  <a:pt x="301215" y="989704"/>
                </a:cubicBezTo>
                <a:cubicBezTo>
                  <a:pt x="305277" y="975488"/>
                  <a:pt x="306148" y="960263"/>
                  <a:pt x="311972" y="946673"/>
                </a:cubicBezTo>
                <a:cubicBezTo>
                  <a:pt x="317065" y="934789"/>
                  <a:pt x="326315" y="925158"/>
                  <a:pt x="333487" y="914400"/>
                </a:cubicBezTo>
                <a:cubicBezTo>
                  <a:pt x="355877" y="824846"/>
                  <a:pt x="328615" y="913388"/>
                  <a:pt x="365760" y="839097"/>
                </a:cubicBezTo>
                <a:cubicBezTo>
                  <a:pt x="370831" y="828955"/>
                  <a:pt x="371447" y="816966"/>
                  <a:pt x="376518" y="806824"/>
                </a:cubicBezTo>
                <a:cubicBezTo>
                  <a:pt x="382300" y="795260"/>
                  <a:pt x="391618" y="785777"/>
                  <a:pt x="398033" y="774551"/>
                </a:cubicBezTo>
                <a:cubicBezTo>
                  <a:pt x="405989" y="760627"/>
                  <a:pt x="411592" y="745444"/>
                  <a:pt x="419549" y="731520"/>
                </a:cubicBezTo>
                <a:cubicBezTo>
                  <a:pt x="437642" y="699857"/>
                  <a:pt x="439020" y="701292"/>
                  <a:pt x="462579" y="677732"/>
                </a:cubicBezTo>
                <a:cubicBezTo>
                  <a:pt x="466165" y="666974"/>
                  <a:pt x="468266" y="655601"/>
                  <a:pt x="473337" y="645459"/>
                </a:cubicBezTo>
                <a:cubicBezTo>
                  <a:pt x="479119" y="633895"/>
                  <a:pt x="537882" y="602429"/>
                  <a:pt x="516367" y="591671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orme libre 20"/>
          <p:cNvSpPr/>
          <p:nvPr/>
        </p:nvSpPr>
        <p:spPr>
          <a:xfrm>
            <a:off x="7304442" y="2967077"/>
            <a:ext cx="473337" cy="400977"/>
          </a:xfrm>
          <a:custGeom>
            <a:avLst/>
            <a:gdLst>
              <a:gd name="connsiteX0" fmla="*/ 225911 w 473337"/>
              <a:gd name="connsiteY0" fmla="*/ 400977 h 400977"/>
              <a:gd name="connsiteX1" fmla="*/ 107577 w 473337"/>
              <a:gd name="connsiteY1" fmla="*/ 379462 h 400977"/>
              <a:gd name="connsiteX2" fmla="*/ 75304 w 473337"/>
              <a:gd name="connsiteY2" fmla="*/ 347189 h 400977"/>
              <a:gd name="connsiteX3" fmla="*/ 43031 w 473337"/>
              <a:gd name="connsiteY3" fmla="*/ 325674 h 400977"/>
              <a:gd name="connsiteX4" fmla="*/ 21516 w 473337"/>
              <a:gd name="connsiteY4" fmla="*/ 282643 h 400977"/>
              <a:gd name="connsiteX5" fmla="*/ 0 w 473337"/>
              <a:gd name="connsiteY5" fmla="*/ 218097 h 400977"/>
              <a:gd name="connsiteX6" fmla="*/ 10758 w 473337"/>
              <a:gd name="connsiteY6" fmla="*/ 121278 h 400977"/>
              <a:gd name="connsiteX7" fmla="*/ 53789 w 473337"/>
              <a:gd name="connsiteY7" fmla="*/ 67490 h 400977"/>
              <a:gd name="connsiteX8" fmla="*/ 86062 w 473337"/>
              <a:gd name="connsiteY8" fmla="*/ 56732 h 400977"/>
              <a:gd name="connsiteX9" fmla="*/ 150607 w 473337"/>
              <a:gd name="connsiteY9" fmla="*/ 24460 h 400977"/>
              <a:gd name="connsiteX10" fmla="*/ 172123 w 473337"/>
              <a:gd name="connsiteY10" fmla="*/ 2944 h 400977"/>
              <a:gd name="connsiteX11" fmla="*/ 365760 w 473337"/>
              <a:gd name="connsiteY11" fmla="*/ 24460 h 400977"/>
              <a:gd name="connsiteX12" fmla="*/ 376518 w 473337"/>
              <a:gd name="connsiteY12" fmla="*/ 56732 h 400977"/>
              <a:gd name="connsiteX13" fmla="*/ 419549 w 473337"/>
              <a:gd name="connsiteY13" fmla="*/ 99763 h 400977"/>
              <a:gd name="connsiteX14" fmla="*/ 430306 w 473337"/>
              <a:gd name="connsiteY14" fmla="*/ 132036 h 400977"/>
              <a:gd name="connsiteX15" fmla="*/ 473337 w 473337"/>
              <a:gd name="connsiteY15" fmla="*/ 228855 h 400977"/>
              <a:gd name="connsiteX16" fmla="*/ 473337 w 473337"/>
              <a:gd name="connsiteY16" fmla="*/ 336431 h 400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73337" h="400977">
                <a:moveTo>
                  <a:pt x="225911" y="400977"/>
                </a:moveTo>
                <a:cubicBezTo>
                  <a:pt x="222258" y="400520"/>
                  <a:pt x="130540" y="394771"/>
                  <a:pt x="107577" y="379462"/>
                </a:cubicBezTo>
                <a:cubicBezTo>
                  <a:pt x="94919" y="371023"/>
                  <a:pt x="86991" y="356928"/>
                  <a:pt x="75304" y="347189"/>
                </a:cubicBezTo>
                <a:cubicBezTo>
                  <a:pt x="65372" y="338912"/>
                  <a:pt x="53789" y="332846"/>
                  <a:pt x="43031" y="325674"/>
                </a:cubicBezTo>
                <a:cubicBezTo>
                  <a:pt x="35859" y="311330"/>
                  <a:pt x="27472" y="297533"/>
                  <a:pt x="21516" y="282643"/>
                </a:cubicBezTo>
                <a:cubicBezTo>
                  <a:pt x="13093" y="261586"/>
                  <a:pt x="0" y="218097"/>
                  <a:pt x="0" y="218097"/>
                </a:cubicBezTo>
                <a:cubicBezTo>
                  <a:pt x="3586" y="185824"/>
                  <a:pt x="2882" y="152780"/>
                  <a:pt x="10758" y="121278"/>
                </a:cubicBezTo>
                <a:cubicBezTo>
                  <a:pt x="13345" y="110929"/>
                  <a:pt x="42392" y="74328"/>
                  <a:pt x="53789" y="67490"/>
                </a:cubicBezTo>
                <a:cubicBezTo>
                  <a:pt x="63513" y="61656"/>
                  <a:pt x="75920" y="61803"/>
                  <a:pt x="86062" y="56732"/>
                </a:cubicBezTo>
                <a:cubicBezTo>
                  <a:pt x="169470" y="15028"/>
                  <a:pt x="69494" y="51496"/>
                  <a:pt x="150607" y="24460"/>
                </a:cubicBezTo>
                <a:cubicBezTo>
                  <a:pt x="157779" y="17288"/>
                  <a:pt x="161998" y="3540"/>
                  <a:pt x="172123" y="2944"/>
                </a:cubicBezTo>
                <a:cubicBezTo>
                  <a:pt x="289544" y="-3963"/>
                  <a:pt x="293970" y="529"/>
                  <a:pt x="365760" y="24460"/>
                </a:cubicBezTo>
                <a:cubicBezTo>
                  <a:pt x="369346" y="35217"/>
                  <a:pt x="369927" y="47505"/>
                  <a:pt x="376518" y="56732"/>
                </a:cubicBezTo>
                <a:cubicBezTo>
                  <a:pt x="388309" y="73238"/>
                  <a:pt x="419549" y="99763"/>
                  <a:pt x="419549" y="99763"/>
                </a:cubicBezTo>
                <a:cubicBezTo>
                  <a:pt x="423135" y="110521"/>
                  <a:pt x="425235" y="121894"/>
                  <a:pt x="430306" y="132036"/>
                </a:cubicBezTo>
                <a:cubicBezTo>
                  <a:pt x="449806" y="171036"/>
                  <a:pt x="473337" y="173343"/>
                  <a:pt x="473337" y="228855"/>
                </a:cubicBezTo>
                <a:lnTo>
                  <a:pt x="473337" y="336431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orme libre 23"/>
          <p:cNvSpPr/>
          <p:nvPr/>
        </p:nvSpPr>
        <p:spPr>
          <a:xfrm>
            <a:off x="1560786" y="1412776"/>
            <a:ext cx="268014" cy="268014"/>
          </a:xfrm>
          <a:custGeom>
            <a:avLst/>
            <a:gdLst>
              <a:gd name="connsiteX0" fmla="*/ 0 w 268014"/>
              <a:gd name="connsiteY0" fmla="*/ 268014 h 268014"/>
              <a:gd name="connsiteX1" fmla="*/ 63062 w 268014"/>
              <a:gd name="connsiteY1" fmla="*/ 157656 h 268014"/>
              <a:gd name="connsiteX2" fmla="*/ 78828 w 268014"/>
              <a:gd name="connsiteY2" fmla="*/ 110359 h 268014"/>
              <a:gd name="connsiteX3" fmla="*/ 173421 w 268014"/>
              <a:gd name="connsiteY3" fmla="*/ 47297 h 268014"/>
              <a:gd name="connsiteX4" fmla="*/ 220717 w 268014"/>
              <a:gd name="connsiteY4" fmla="*/ 15766 h 268014"/>
              <a:gd name="connsiteX5" fmla="*/ 268014 w 268014"/>
              <a:gd name="connsiteY5" fmla="*/ 0 h 268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8014" h="268014">
                <a:moveTo>
                  <a:pt x="0" y="268014"/>
                </a:moveTo>
                <a:cubicBezTo>
                  <a:pt x="34792" y="94059"/>
                  <a:pt x="-17356" y="258179"/>
                  <a:pt x="63062" y="157656"/>
                </a:cubicBezTo>
                <a:cubicBezTo>
                  <a:pt x="73443" y="144679"/>
                  <a:pt x="67077" y="122110"/>
                  <a:pt x="78828" y="110359"/>
                </a:cubicBezTo>
                <a:cubicBezTo>
                  <a:pt x="105624" y="83563"/>
                  <a:pt x="141890" y="68318"/>
                  <a:pt x="173421" y="47297"/>
                </a:cubicBezTo>
                <a:cubicBezTo>
                  <a:pt x="189186" y="36787"/>
                  <a:pt x="202742" y="21758"/>
                  <a:pt x="220717" y="15766"/>
                </a:cubicBezTo>
                <a:lnTo>
                  <a:pt x="268014" y="0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orme libre 25"/>
          <p:cNvSpPr/>
          <p:nvPr/>
        </p:nvSpPr>
        <p:spPr>
          <a:xfrm>
            <a:off x="1623848" y="1444307"/>
            <a:ext cx="409904" cy="394138"/>
          </a:xfrm>
          <a:custGeom>
            <a:avLst/>
            <a:gdLst>
              <a:gd name="connsiteX0" fmla="*/ 0 w 409904"/>
              <a:gd name="connsiteY0" fmla="*/ 394138 h 394138"/>
              <a:gd name="connsiteX1" fmla="*/ 47297 w 409904"/>
              <a:gd name="connsiteY1" fmla="*/ 315311 h 394138"/>
              <a:gd name="connsiteX2" fmla="*/ 94593 w 409904"/>
              <a:gd name="connsiteY2" fmla="*/ 220718 h 394138"/>
              <a:gd name="connsiteX3" fmla="*/ 141890 w 409904"/>
              <a:gd name="connsiteY3" fmla="*/ 204952 h 394138"/>
              <a:gd name="connsiteX4" fmla="*/ 220718 w 409904"/>
              <a:gd name="connsiteY4" fmla="*/ 110359 h 394138"/>
              <a:gd name="connsiteX5" fmla="*/ 268014 w 409904"/>
              <a:gd name="connsiteY5" fmla="*/ 94594 h 394138"/>
              <a:gd name="connsiteX6" fmla="*/ 315311 w 409904"/>
              <a:gd name="connsiteY6" fmla="*/ 63063 h 394138"/>
              <a:gd name="connsiteX7" fmla="*/ 409904 w 409904"/>
              <a:gd name="connsiteY7" fmla="*/ 15766 h 394138"/>
              <a:gd name="connsiteX8" fmla="*/ 409904 w 409904"/>
              <a:gd name="connsiteY8" fmla="*/ 0 h 39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9904" h="394138">
                <a:moveTo>
                  <a:pt x="0" y="394138"/>
                </a:moveTo>
                <a:cubicBezTo>
                  <a:pt x="15766" y="367862"/>
                  <a:pt x="33593" y="342719"/>
                  <a:pt x="47297" y="315311"/>
                </a:cubicBezTo>
                <a:cubicBezTo>
                  <a:pt x="66338" y="277228"/>
                  <a:pt x="56940" y="250841"/>
                  <a:pt x="94593" y="220718"/>
                </a:cubicBezTo>
                <a:cubicBezTo>
                  <a:pt x="107570" y="210337"/>
                  <a:pt x="126124" y="210207"/>
                  <a:pt x="141890" y="204952"/>
                </a:cubicBezTo>
                <a:cubicBezTo>
                  <a:pt x="165156" y="170053"/>
                  <a:pt x="184301" y="134637"/>
                  <a:pt x="220718" y="110359"/>
                </a:cubicBezTo>
                <a:cubicBezTo>
                  <a:pt x="234545" y="101141"/>
                  <a:pt x="252249" y="99849"/>
                  <a:pt x="268014" y="94594"/>
                </a:cubicBezTo>
                <a:cubicBezTo>
                  <a:pt x="283780" y="84084"/>
                  <a:pt x="298364" y="71537"/>
                  <a:pt x="315311" y="63063"/>
                </a:cubicBezTo>
                <a:cubicBezTo>
                  <a:pt x="366598" y="37419"/>
                  <a:pt x="364724" y="60946"/>
                  <a:pt x="409904" y="15766"/>
                </a:cubicBezTo>
                <a:lnTo>
                  <a:pt x="409904" y="0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orme libre 26"/>
          <p:cNvSpPr/>
          <p:nvPr/>
        </p:nvSpPr>
        <p:spPr>
          <a:xfrm>
            <a:off x="1813034" y="1570432"/>
            <a:ext cx="331076" cy="299544"/>
          </a:xfrm>
          <a:custGeom>
            <a:avLst/>
            <a:gdLst>
              <a:gd name="connsiteX0" fmla="*/ 331076 w 331076"/>
              <a:gd name="connsiteY0" fmla="*/ 0 h 299544"/>
              <a:gd name="connsiteX1" fmla="*/ 252249 w 331076"/>
              <a:gd name="connsiteY1" fmla="*/ 47296 h 299544"/>
              <a:gd name="connsiteX2" fmla="*/ 157656 w 331076"/>
              <a:gd name="connsiteY2" fmla="*/ 94593 h 299544"/>
              <a:gd name="connsiteX3" fmla="*/ 78828 w 331076"/>
              <a:gd name="connsiteY3" fmla="*/ 173420 h 299544"/>
              <a:gd name="connsiteX4" fmla="*/ 47297 w 331076"/>
              <a:gd name="connsiteY4" fmla="*/ 220717 h 299544"/>
              <a:gd name="connsiteX5" fmla="*/ 31532 w 331076"/>
              <a:gd name="connsiteY5" fmla="*/ 268013 h 299544"/>
              <a:gd name="connsiteX6" fmla="*/ 0 w 331076"/>
              <a:gd name="connsiteY6" fmla="*/ 299544 h 299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1076" h="299544">
                <a:moveTo>
                  <a:pt x="331076" y="0"/>
                </a:moveTo>
                <a:cubicBezTo>
                  <a:pt x="304800" y="15765"/>
                  <a:pt x="279656" y="33592"/>
                  <a:pt x="252249" y="47296"/>
                </a:cubicBezTo>
                <a:cubicBezTo>
                  <a:pt x="121710" y="112566"/>
                  <a:pt x="293193" y="4234"/>
                  <a:pt x="157656" y="94593"/>
                </a:cubicBezTo>
                <a:cubicBezTo>
                  <a:pt x="73571" y="220719"/>
                  <a:pt x="183934" y="68314"/>
                  <a:pt x="78828" y="173420"/>
                </a:cubicBezTo>
                <a:cubicBezTo>
                  <a:pt x="65430" y="186818"/>
                  <a:pt x="57807" y="204951"/>
                  <a:pt x="47297" y="220717"/>
                </a:cubicBezTo>
                <a:cubicBezTo>
                  <a:pt x="42042" y="236482"/>
                  <a:pt x="40082" y="253763"/>
                  <a:pt x="31532" y="268013"/>
                </a:cubicBezTo>
                <a:cubicBezTo>
                  <a:pt x="23884" y="280759"/>
                  <a:pt x="0" y="299544"/>
                  <a:pt x="0" y="299544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Forme libre 27"/>
          <p:cNvSpPr/>
          <p:nvPr/>
        </p:nvSpPr>
        <p:spPr>
          <a:xfrm>
            <a:off x="2144049" y="2421770"/>
            <a:ext cx="63123" cy="189186"/>
          </a:xfrm>
          <a:custGeom>
            <a:avLst/>
            <a:gdLst>
              <a:gd name="connsiteX0" fmla="*/ 63123 w 63123"/>
              <a:gd name="connsiteY0" fmla="*/ 189186 h 189186"/>
              <a:gd name="connsiteX1" fmla="*/ 31592 w 63123"/>
              <a:gd name="connsiteY1" fmla="*/ 63062 h 189186"/>
              <a:gd name="connsiteX2" fmla="*/ 61 w 63123"/>
              <a:gd name="connsiteY2" fmla="*/ 0 h 189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123" h="189186">
                <a:moveTo>
                  <a:pt x="63123" y="189186"/>
                </a:moveTo>
                <a:cubicBezTo>
                  <a:pt x="57126" y="159197"/>
                  <a:pt x="47753" y="95385"/>
                  <a:pt x="31592" y="63062"/>
                </a:cubicBezTo>
                <a:cubicBezTo>
                  <a:pt x="-2854" y="-5829"/>
                  <a:pt x="61" y="39489"/>
                  <a:pt x="61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Forme libre 28"/>
          <p:cNvSpPr/>
          <p:nvPr/>
        </p:nvSpPr>
        <p:spPr>
          <a:xfrm>
            <a:off x="2268939" y="2390239"/>
            <a:ext cx="80123" cy="252248"/>
          </a:xfrm>
          <a:custGeom>
            <a:avLst/>
            <a:gdLst>
              <a:gd name="connsiteX0" fmla="*/ 80123 w 80123"/>
              <a:gd name="connsiteY0" fmla="*/ 252248 h 252248"/>
              <a:gd name="connsiteX1" fmla="*/ 64358 w 80123"/>
              <a:gd name="connsiteY1" fmla="*/ 94593 h 252248"/>
              <a:gd name="connsiteX2" fmla="*/ 1295 w 80123"/>
              <a:gd name="connsiteY2" fmla="*/ 15765 h 252248"/>
              <a:gd name="connsiteX3" fmla="*/ 1295 w 80123"/>
              <a:gd name="connsiteY3" fmla="*/ 0 h 252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123" h="252248">
                <a:moveTo>
                  <a:pt x="80123" y="252248"/>
                </a:moveTo>
                <a:cubicBezTo>
                  <a:pt x="74868" y="199696"/>
                  <a:pt x="76234" y="146054"/>
                  <a:pt x="64358" y="94593"/>
                </a:cubicBezTo>
                <a:cubicBezTo>
                  <a:pt x="54251" y="50794"/>
                  <a:pt x="22951" y="48248"/>
                  <a:pt x="1295" y="15765"/>
                </a:cubicBezTo>
                <a:cubicBezTo>
                  <a:pt x="-1620" y="11393"/>
                  <a:pt x="1295" y="5255"/>
                  <a:pt x="1295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Forme libre 29"/>
          <p:cNvSpPr/>
          <p:nvPr/>
        </p:nvSpPr>
        <p:spPr>
          <a:xfrm>
            <a:off x="2459421" y="2500597"/>
            <a:ext cx="15765" cy="141890"/>
          </a:xfrm>
          <a:custGeom>
            <a:avLst/>
            <a:gdLst>
              <a:gd name="connsiteX0" fmla="*/ 15765 w 15765"/>
              <a:gd name="connsiteY0" fmla="*/ 141890 h 141890"/>
              <a:gd name="connsiteX1" fmla="*/ 0 w 15765"/>
              <a:gd name="connsiteY1" fmla="*/ 0 h 141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765" h="141890">
                <a:moveTo>
                  <a:pt x="15765" y="14189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orme libre 30"/>
          <p:cNvSpPr/>
          <p:nvPr/>
        </p:nvSpPr>
        <p:spPr>
          <a:xfrm>
            <a:off x="2601310" y="3856432"/>
            <a:ext cx="189187" cy="63062"/>
          </a:xfrm>
          <a:custGeom>
            <a:avLst/>
            <a:gdLst>
              <a:gd name="connsiteX0" fmla="*/ 0 w 189187"/>
              <a:gd name="connsiteY0" fmla="*/ 63062 h 63062"/>
              <a:gd name="connsiteX1" fmla="*/ 189187 w 189187"/>
              <a:gd name="connsiteY1" fmla="*/ 15765 h 63062"/>
              <a:gd name="connsiteX2" fmla="*/ 189187 w 189187"/>
              <a:gd name="connsiteY2" fmla="*/ 0 h 6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9187" h="63062">
                <a:moveTo>
                  <a:pt x="0" y="63062"/>
                </a:moveTo>
                <a:cubicBezTo>
                  <a:pt x="78887" y="54297"/>
                  <a:pt x="134879" y="70072"/>
                  <a:pt x="189187" y="15765"/>
                </a:cubicBezTo>
                <a:lnTo>
                  <a:pt x="189187" y="0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orme libre 31"/>
          <p:cNvSpPr/>
          <p:nvPr/>
        </p:nvSpPr>
        <p:spPr>
          <a:xfrm>
            <a:off x="2632841" y="3951025"/>
            <a:ext cx="236483" cy="141889"/>
          </a:xfrm>
          <a:custGeom>
            <a:avLst/>
            <a:gdLst>
              <a:gd name="connsiteX0" fmla="*/ 0 w 236483"/>
              <a:gd name="connsiteY0" fmla="*/ 141889 h 141889"/>
              <a:gd name="connsiteX1" fmla="*/ 126125 w 236483"/>
              <a:gd name="connsiteY1" fmla="*/ 110358 h 141889"/>
              <a:gd name="connsiteX2" fmla="*/ 220718 w 236483"/>
              <a:gd name="connsiteY2" fmla="*/ 47296 h 141889"/>
              <a:gd name="connsiteX3" fmla="*/ 236483 w 236483"/>
              <a:gd name="connsiteY3" fmla="*/ 0 h 141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483" h="141889">
                <a:moveTo>
                  <a:pt x="0" y="141889"/>
                </a:moveTo>
                <a:cubicBezTo>
                  <a:pt x="21844" y="137520"/>
                  <a:pt x="98853" y="125509"/>
                  <a:pt x="126125" y="110358"/>
                </a:cubicBezTo>
                <a:cubicBezTo>
                  <a:pt x="159252" y="91954"/>
                  <a:pt x="220718" y="47296"/>
                  <a:pt x="220718" y="47296"/>
                </a:cubicBezTo>
                <a:lnTo>
                  <a:pt x="236483" y="0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Forme libre 32"/>
          <p:cNvSpPr/>
          <p:nvPr/>
        </p:nvSpPr>
        <p:spPr>
          <a:xfrm>
            <a:off x="2743200" y="4124445"/>
            <a:ext cx="141890" cy="94594"/>
          </a:xfrm>
          <a:custGeom>
            <a:avLst/>
            <a:gdLst>
              <a:gd name="connsiteX0" fmla="*/ 0 w 141890"/>
              <a:gd name="connsiteY0" fmla="*/ 94594 h 94594"/>
              <a:gd name="connsiteX1" fmla="*/ 126124 w 141890"/>
              <a:gd name="connsiteY1" fmla="*/ 47297 h 94594"/>
              <a:gd name="connsiteX2" fmla="*/ 141890 w 141890"/>
              <a:gd name="connsiteY2" fmla="*/ 0 h 94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1890" h="94594">
                <a:moveTo>
                  <a:pt x="0" y="94594"/>
                </a:moveTo>
                <a:cubicBezTo>
                  <a:pt x="42730" y="86048"/>
                  <a:pt x="95194" y="85959"/>
                  <a:pt x="126124" y="47297"/>
                </a:cubicBezTo>
                <a:cubicBezTo>
                  <a:pt x="136505" y="34320"/>
                  <a:pt x="141890" y="0"/>
                  <a:pt x="141890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Forme libre 33"/>
          <p:cNvSpPr/>
          <p:nvPr/>
        </p:nvSpPr>
        <p:spPr>
          <a:xfrm>
            <a:off x="1166648" y="4565877"/>
            <a:ext cx="141890" cy="15768"/>
          </a:xfrm>
          <a:custGeom>
            <a:avLst/>
            <a:gdLst>
              <a:gd name="connsiteX0" fmla="*/ 0 w 141890"/>
              <a:gd name="connsiteY0" fmla="*/ 15768 h 15768"/>
              <a:gd name="connsiteX1" fmla="*/ 141890 w 141890"/>
              <a:gd name="connsiteY1" fmla="*/ 3 h 15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1890" h="15768">
                <a:moveTo>
                  <a:pt x="0" y="15768"/>
                </a:moveTo>
                <a:cubicBezTo>
                  <a:pt x="131339" y="-649"/>
                  <a:pt x="83756" y="3"/>
                  <a:pt x="141890" y="3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Forme libre 34"/>
          <p:cNvSpPr/>
          <p:nvPr/>
        </p:nvSpPr>
        <p:spPr>
          <a:xfrm>
            <a:off x="1119352" y="4723535"/>
            <a:ext cx="220717" cy="0"/>
          </a:xfrm>
          <a:custGeom>
            <a:avLst/>
            <a:gdLst>
              <a:gd name="connsiteX0" fmla="*/ 0 w 220717"/>
              <a:gd name="connsiteY0" fmla="*/ 0 h 0"/>
              <a:gd name="connsiteX1" fmla="*/ 220717 w 22071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20717">
                <a:moveTo>
                  <a:pt x="0" y="0"/>
                </a:moveTo>
                <a:lnTo>
                  <a:pt x="220717" y="0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Forme libre 35"/>
          <p:cNvSpPr/>
          <p:nvPr/>
        </p:nvSpPr>
        <p:spPr>
          <a:xfrm>
            <a:off x="1087821" y="4833893"/>
            <a:ext cx="173420" cy="15766"/>
          </a:xfrm>
          <a:custGeom>
            <a:avLst/>
            <a:gdLst>
              <a:gd name="connsiteX0" fmla="*/ 0 w 173420"/>
              <a:gd name="connsiteY0" fmla="*/ 15766 h 15766"/>
              <a:gd name="connsiteX1" fmla="*/ 173420 w 173420"/>
              <a:gd name="connsiteY1" fmla="*/ 1 h 15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3420" h="15766">
                <a:moveTo>
                  <a:pt x="0" y="15766"/>
                </a:moveTo>
                <a:cubicBezTo>
                  <a:pt x="162884" y="-522"/>
                  <a:pt x="104841" y="1"/>
                  <a:pt x="173420" y="1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Forme libre 36"/>
          <p:cNvSpPr/>
          <p:nvPr/>
        </p:nvSpPr>
        <p:spPr>
          <a:xfrm>
            <a:off x="1986455" y="4802363"/>
            <a:ext cx="94593" cy="47296"/>
          </a:xfrm>
          <a:custGeom>
            <a:avLst/>
            <a:gdLst>
              <a:gd name="connsiteX0" fmla="*/ 0 w 94593"/>
              <a:gd name="connsiteY0" fmla="*/ 47296 h 47296"/>
              <a:gd name="connsiteX1" fmla="*/ 94593 w 94593"/>
              <a:gd name="connsiteY1" fmla="*/ 0 h 47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4593" h="47296">
                <a:moveTo>
                  <a:pt x="0" y="47296"/>
                </a:moveTo>
                <a:cubicBezTo>
                  <a:pt x="85728" y="13005"/>
                  <a:pt x="58817" y="35776"/>
                  <a:pt x="94593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Forme libre 37"/>
          <p:cNvSpPr/>
          <p:nvPr/>
        </p:nvSpPr>
        <p:spPr>
          <a:xfrm>
            <a:off x="2033752" y="4865298"/>
            <a:ext cx="110358" cy="94720"/>
          </a:xfrm>
          <a:custGeom>
            <a:avLst/>
            <a:gdLst>
              <a:gd name="connsiteX0" fmla="*/ 0 w 110358"/>
              <a:gd name="connsiteY0" fmla="*/ 94720 h 94720"/>
              <a:gd name="connsiteX1" fmla="*/ 78827 w 110358"/>
              <a:gd name="connsiteY1" fmla="*/ 47423 h 94720"/>
              <a:gd name="connsiteX2" fmla="*/ 110358 w 110358"/>
              <a:gd name="connsiteY2" fmla="*/ 127 h 94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358" h="94720">
                <a:moveTo>
                  <a:pt x="0" y="94720"/>
                </a:moveTo>
                <a:cubicBezTo>
                  <a:pt x="26276" y="78954"/>
                  <a:pt x="57159" y="69091"/>
                  <a:pt x="78827" y="47423"/>
                </a:cubicBezTo>
                <a:cubicBezTo>
                  <a:pt x="131108" y="-4858"/>
                  <a:pt x="66953" y="127"/>
                  <a:pt x="110358" y="127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Forme libre 38"/>
          <p:cNvSpPr/>
          <p:nvPr/>
        </p:nvSpPr>
        <p:spPr>
          <a:xfrm>
            <a:off x="2569779" y="4849659"/>
            <a:ext cx="110359" cy="110359"/>
          </a:xfrm>
          <a:custGeom>
            <a:avLst/>
            <a:gdLst>
              <a:gd name="connsiteX0" fmla="*/ 0 w 110359"/>
              <a:gd name="connsiteY0" fmla="*/ 110359 h 110359"/>
              <a:gd name="connsiteX1" fmla="*/ 78828 w 110359"/>
              <a:gd name="connsiteY1" fmla="*/ 63062 h 110359"/>
              <a:gd name="connsiteX2" fmla="*/ 94593 w 110359"/>
              <a:gd name="connsiteY2" fmla="*/ 15766 h 110359"/>
              <a:gd name="connsiteX3" fmla="*/ 110359 w 110359"/>
              <a:gd name="connsiteY3" fmla="*/ 0 h 110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359" h="110359">
                <a:moveTo>
                  <a:pt x="0" y="110359"/>
                </a:moveTo>
                <a:cubicBezTo>
                  <a:pt x="26276" y="94593"/>
                  <a:pt x="57160" y="84730"/>
                  <a:pt x="78828" y="63062"/>
                </a:cubicBezTo>
                <a:cubicBezTo>
                  <a:pt x="90579" y="51311"/>
                  <a:pt x="87161" y="30630"/>
                  <a:pt x="94593" y="15766"/>
                </a:cubicBezTo>
                <a:cubicBezTo>
                  <a:pt x="97917" y="9118"/>
                  <a:pt x="105104" y="5255"/>
                  <a:pt x="110359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Forme libre 39"/>
          <p:cNvSpPr/>
          <p:nvPr/>
        </p:nvSpPr>
        <p:spPr>
          <a:xfrm>
            <a:off x="2695903" y="4865425"/>
            <a:ext cx="94594" cy="110358"/>
          </a:xfrm>
          <a:custGeom>
            <a:avLst/>
            <a:gdLst>
              <a:gd name="connsiteX0" fmla="*/ 94594 w 94594"/>
              <a:gd name="connsiteY0" fmla="*/ 0 h 110358"/>
              <a:gd name="connsiteX1" fmla="*/ 78828 w 94594"/>
              <a:gd name="connsiteY1" fmla="*/ 78827 h 110358"/>
              <a:gd name="connsiteX2" fmla="*/ 31531 w 94594"/>
              <a:gd name="connsiteY2" fmla="*/ 94593 h 110358"/>
              <a:gd name="connsiteX3" fmla="*/ 0 w 94594"/>
              <a:gd name="connsiteY3" fmla="*/ 110358 h 110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594" h="110358">
                <a:moveTo>
                  <a:pt x="94594" y="0"/>
                </a:moveTo>
                <a:cubicBezTo>
                  <a:pt x="89339" y="26276"/>
                  <a:pt x="93692" y="56531"/>
                  <a:pt x="78828" y="78827"/>
                </a:cubicBezTo>
                <a:cubicBezTo>
                  <a:pt x="69610" y="92654"/>
                  <a:pt x="46961" y="88421"/>
                  <a:pt x="31531" y="94593"/>
                </a:cubicBezTo>
                <a:cubicBezTo>
                  <a:pt x="20621" y="98957"/>
                  <a:pt x="10510" y="105103"/>
                  <a:pt x="0" y="110358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Forme libre 40"/>
          <p:cNvSpPr/>
          <p:nvPr/>
        </p:nvSpPr>
        <p:spPr>
          <a:xfrm>
            <a:off x="3421117" y="1665025"/>
            <a:ext cx="299545" cy="126124"/>
          </a:xfrm>
          <a:custGeom>
            <a:avLst/>
            <a:gdLst>
              <a:gd name="connsiteX0" fmla="*/ 0 w 299545"/>
              <a:gd name="connsiteY0" fmla="*/ 0 h 126124"/>
              <a:gd name="connsiteX1" fmla="*/ 173421 w 299545"/>
              <a:gd name="connsiteY1" fmla="*/ 47296 h 126124"/>
              <a:gd name="connsiteX2" fmla="*/ 220717 w 299545"/>
              <a:gd name="connsiteY2" fmla="*/ 63062 h 126124"/>
              <a:gd name="connsiteX3" fmla="*/ 252249 w 299545"/>
              <a:gd name="connsiteY3" fmla="*/ 94593 h 126124"/>
              <a:gd name="connsiteX4" fmla="*/ 299545 w 299545"/>
              <a:gd name="connsiteY4" fmla="*/ 126124 h 12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9545" h="126124">
                <a:moveTo>
                  <a:pt x="0" y="0"/>
                </a:moveTo>
                <a:cubicBezTo>
                  <a:pt x="111416" y="22282"/>
                  <a:pt x="53411" y="7292"/>
                  <a:pt x="173421" y="47296"/>
                </a:cubicBezTo>
                <a:lnTo>
                  <a:pt x="220717" y="63062"/>
                </a:lnTo>
                <a:cubicBezTo>
                  <a:pt x="231228" y="73572"/>
                  <a:pt x="240642" y="85308"/>
                  <a:pt x="252249" y="94593"/>
                </a:cubicBezTo>
                <a:cubicBezTo>
                  <a:pt x="267045" y="106429"/>
                  <a:pt x="299545" y="126124"/>
                  <a:pt x="299545" y="126124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Forme libre 41"/>
          <p:cNvSpPr/>
          <p:nvPr/>
        </p:nvSpPr>
        <p:spPr>
          <a:xfrm>
            <a:off x="3279228" y="1523135"/>
            <a:ext cx="488731" cy="110359"/>
          </a:xfrm>
          <a:custGeom>
            <a:avLst/>
            <a:gdLst>
              <a:gd name="connsiteX0" fmla="*/ 0 w 488731"/>
              <a:gd name="connsiteY0" fmla="*/ 0 h 110359"/>
              <a:gd name="connsiteX1" fmla="*/ 346841 w 488731"/>
              <a:gd name="connsiteY1" fmla="*/ 15766 h 110359"/>
              <a:gd name="connsiteX2" fmla="*/ 441434 w 488731"/>
              <a:gd name="connsiteY2" fmla="*/ 47297 h 110359"/>
              <a:gd name="connsiteX3" fmla="*/ 488731 w 488731"/>
              <a:gd name="connsiteY3" fmla="*/ 110359 h 110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731" h="110359">
                <a:moveTo>
                  <a:pt x="0" y="0"/>
                </a:moveTo>
                <a:cubicBezTo>
                  <a:pt x="115614" y="5255"/>
                  <a:pt x="231767" y="3436"/>
                  <a:pt x="346841" y="15766"/>
                </a:cubicBezTo>
                <a:cubicBezTo>
                  <a:pt x="379888" y="19307"/>
                  <a:pt x="441434" y="47297"/>
                  <a:pt x="441434" y="47297"/>
                </a:cubicBezTo>
                <a:cubicBezTo>
                  <a:pt x="477088" y="100777"/>
                  <a:pt x="459567" y="81195"/>
                  <a:pt x="488731" y="110359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Forme libre 42"/>
          <p:cNvSpPr/>
          <p:nvPr/>
        </p:nvSpPr>
        <p:spPr>
          <a:xfrm>
            <a:off x="3673366" y="1412776"/>
            <a:ext cx="220717" cy="78828"/>
          </a:xfrm>
          <a:custGeom>
            <a:avLst/>
            <a:gdLst>
              <a:gd name="connsiteX0" fmla="*/ 0 w 220717"/>
              <a:gd name="connsiteY0" fmla="*/ 0 h 78828"/>
              <a:gd name="connsiteX1" fmla="*/ 141889 w 220717"/>
              <a:gd name="connsiteY1" fmla="*/ 31531 h 78828"/>
              <a:gd name="connsiteX2" fmla="*/ 173420 w 220717"/>
              <a:gd name="connsiteY2" fmla="*/ 63063 h 78828"/>
              <a:gd name="connsiteX3" fmla="*/ 220717 w 220717"/>
              <a:gd name="connsiteY3" fmla="*/ 78828 h 78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717" h="78828">
                <a:moveTo>
                  <a:pt x="0" y="0"/>
                </a:moveTo>
                <a:cubicBezTo>
                  <a:pt x="19097" y="3183"/>
                  <a:pt x="112037" y="13620"/>
                  <a:pt x="141889" y="31531"/>
                </a:cubicBezTo>
                <a:cubicBezTo>
                  <a:pt x="154635" y="39179"/>
                  <a:pt x="160674" y="55415"/>
                  <a:pt x="173420" y="63063"/>
                </a:cubicBezTo>
                <a:cubicBezTo>
                  <a:pt x="187670" y="71613"/>
                  <a:pt x="220717" y="78828"/>
                  <a:pt x="220717" y="78828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Forme libre 43"/>
          <p:cNvSpPr/>
          <p:nvPr/>
        </p:nvSpPr>
        <p:spPr>
          <a:xfrm>
            <a:off x="3941379" y="3115452"/>
            <a:ext cx="31531" cy="94593"/>
          </a:xfrm>
          <a:custGeom>
            <a:avLst/>
            <a:gdLst>
              <a:gd name="connsiteX0" fmla="*/ 0 w 31531"/>
              <a:gd name="connsiteY0" fmla="*/ 94593 h 94593"/>
              <a:gd name="connsiteX1" fmla="*/ 31531 w 31531"/>
              <a:gd name="connsiteY1" fmla="*/ 0 h 94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531" h="94593">
                <a:moveTo>
                  <a:pt x="0" y="94593"/>
                </a:moveTo>
                <a:cubicBezTo>
                  <a:pt x="17224" y="8478"/>
                  <a:pt x="-3181" y="34714"/>
                  <a:pt x="31531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Forme libre 44"/>
          <p:cNvSpPr/>
          <p:nvPr/>
        </p:nvSpPr>
        <p:spPr>
          <a:xfrm>
            <a:off x="4051738" y="3145332"/>
            <a:ext cx="63062" cy="190838"/>
          </a:xfrm>
          <a:custGeom>
            <a:avLst/>
            <a:gdLst>
              <a:gd name="connsiteX0" fmla="*/ 0 w 63062"/>
              <a:gd name="connsiteY0" fmla="*/ 190838 h 190838"/>
              <a:gd name="connsiteX1" fmla="*/ 47296 w 63062"/>
              <a:gd name="connsiteY1" fmla="*/ 1651 h 190838"/>
              <a:gd name="connsiteX2" fmla="*/ 63062 w 63062"/>
              <a:gd name="connsiteY2" fmla="*/ 1651 h 190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062" h="190838">
                <a:moveTo>
                  <a:pt x="0" y="190838"/>
                </a:moveTo>
                <a:cubicBezTo>
                  <a:pt x="8765" y="111954"/>
                  <a:pt x="-7011" y="55958"/>
                  <a:pt x="47296" y="1651"/>
                </a:cubicBezTo>
                <a:cubicBezTo>
                  <a:pt x="51012" y="-2065"/>
                  <a:pt x="57807" y="1651"/>
                  <a:pt x="63062" y="1651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Forme libre 45"/>
          <p:cNvSpPr/>
          <p:nvPr/>
        </p:nvSpPr>
        <p:spPr>
          <a:xfrm>
            <a:off x="4619297" y="2406004"/>
            <a:ext cx="236482" cy="63062"/>
          </a:xfrm>
          <a:custGeom>
            <a:avLst/>
            <a:gdLst>
              <a:gd name="connsiteX0" fmla="*/ 0 w 236482"/>
              <a:gd name="connsiteY0" fmla="*/ 0 h 63062"/>
              <a:gd name="connsiteX1" fmla="*/ 141889 w 236482"/>
              <a:gd name="connsiteY1" fmla="*/ 15766 h 63062"/>
              <a:gd name="connsiteX2" fmla="*/ 236482 w 236482"/>
              <a:gd name="connsiteY2" fmla="*/ 47297 h 63062"/>
              <a:gd name="connsiteX3" fmla="*/ 236482 w 236482"/>
              <a:gd name="connsiteY3" fmla="*/ 63062 h 6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482" h="63062">
                <a:moveTo>
                  <a:pt x="0" y="0"/>
                </a:moveTo>
                <a:cubicBezTo>
                  <a:pt x="47296" y="5255"/>
                  <a:pt x="95226" y="6433"/>
                  <a:pt x="141889" y="15766"/>
                </a:cubicBezTo>
                <a:cubicBezTo>
                  <a:pt x="174480" y="22284"/>
                  <a:pt x="236482" y="14060"/>
                  <a:pt x="236482" y="47297"/>
                </a:cubicBezTo>
                <a:lnTo>
                  <a:pt x="236482" y="63062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Forme libre 46"/>
          <p:cNvSpPr/>
          <p:nvPr/>
        </p:nvSpPr>
        <p:spPr>
          <a:xfrm>
            <a:off x="4508938" y="2216818"/>
            <a:ext cx="409903" cy="141889"/>
          </a:xfrm>
          <a:custGeom>
            <a:avLst/>
            <a:gdLst>
              <a:gd name="connsiteX0" fmla="*/ 0 w 409903"/>
              <a:gd name="connsiteY0" fmla="*/ 0 h 141889"/>
              <a:gd name="connsiteX1" fmla="*/ 220717 w 409903"/>
              <a:gd name="connsiteY1" fmla="*/ 15765 h 141889"/>
              <a:gd name="connsiteX2" fmla="*/ 315310 w 409903"/>
              <a:gd name="connsiteY2" fmla="*/ 47296 h 141889"/>
              <a:gd name="connsiteX3" fmla="*/ 362607 w 409903"/>
              <a:gd name="connsiteY3" fmla="*/ 78827 h 141889"/>
              <a:gd name="connsiteX4" fmla="*/ 394138 w 409903"/>
              <a:gd name="connsiteY4" fmla="*/ 126124 h 141889"/>
              <a:gd name="connsiteX5" fmla="*/ 409903 w 409903"/>
              <a:gd name="connsiteY5" fmla="*/ 141889 h 141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9903" h="141889">
                <a:moveTo>
                  <a:pt x="0" y="0"/>
                </a:moveTo>
                <a:cubicBezTo>
                  <a:pt x="73572" y="5255"/>
                  <a:pt x="147773" y="4824"/>
                  <a:pt x="220717" y="15765"/>
                </a:cubicBezTo>
                <a:cubicBezTo>
                  <a:pt x="253586" y="20695"/>
                  <a:pt x="315310" y="47296"/>
                  <a:pt x="315310" y="47296"/>
                </a:cubicBezTo>
                <a:cubicBezTo>
                  <a:pt x="331076" y="57806"/>
                  <a:pt x="349209" y="65429"/>
                  <a:pt x="362607" y="78827"/>
                </a:cubicBezTo>
                <a:cubicBezTo>
                  <a:pt x="376005" y="92225"/>
                  <a:pt x="382769" y="110966"/>
                  <a:pt x="394138" y="126124"/>
                </a:cubicBezTo>
                <a:cubicBezTo>
                  <a:pt x="398597" y="132069"/>
                  <a:pt x="404648" y="136634"/>
                  <a:pt x="409903" y="141889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Forme libre 47"/>
          <p:cNvSpPr/>
          <p:nvPr/>
        </p:nvSpPr>
        <p:spPr>
          <a:xfrm>
            <a:off x="4776952" y="2074928"/>
            <a:ext cx="252248" cy="110359"/>
          </a:xfrm>
          <a:custGeom>
            <a:avLst/>
            <a:gdLst>
              <a:gd name="connsiteX0" fmla="*/ 0 w 252248"/>
              <a:gd name="connsiteY0" fmla="*/ 0 h 110359"/>
              <a:gd name="connsiteX1" fmla="*/ 126124 w 252248"/>
              <a:gd name="connsiteY1" fmla="*/ 47297 h 110359"/>
              <a:gd name="connsiteX2" fmla="*/ 252248 w 252248"/>
              <a:gd name="connsiteY2" fmla="*/ 110359 h 110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2248" h="110359">
                <a:moveTo>
                  <a:pt x="0" y="0"/>
                </a:moveTo>
                <a:cubicBezTo>
                  <a:pt x="186879" y="37377"/>
                  <a:pt x="-6736" y="-11752"/>
                  <a:pt x="126124" y="47297"/>
                </a:cubicBezTo>
                <a:cubicBezTo>
                  <a:pt x="256557" y="105267"/>
                  <a:pt x="187493" y="45604"/>
                  <a:pt x="252248" y="110359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Forme libre 48"/>
          <p:cNvSpPr/>
          <p:nvPr/>
        </p:nvSpPr>
        <p:spPr>
          <a:xfrm>
            <a:off x="5454869" y="3651480"/>
            <a:ext cx="173462" cy="63062"/>
          </a:xfrm>
          <a:custGeom>
            <a:avLst/>
            <a:gdLst>
              <a:gd name="connsiteX0" fmla="*/ 0 w 173462"/>
              <a:gd name="connsiteY0" fmla="*/ 63062 h 63062"/>
              <a:gd name="connsiteX1" fmla="*/ 78828 w 173462"/>
              <a:gd name="connsiteY1" fmla="*/ 47296 h 63062"/>
              <a:gd name="connsiteX2" fmla="*/ 173421 w 173462"/>
              <a:gd name="connsiteY2" fmla="*/ 0 h 6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3462" h="63062">
                <a:moveTo>
                  <a:pt x="0" y="63062"/>
                </a:moveTo>
                <a:cubicBezTo>
                  <a:pt x="26276" y="57807"/>
                  <a:pt x="52976" y="54347"/>
                  <a:pt x="78828" y="47296"/>
                </a:cubicBezTo>
                <a:cubicBezTo>
                  <a:pt x="178406" y="20138"/>
                  <a:pt x="173421" y="48047"/>
                  <a:pt x="173421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Forme libre 49"/>
          <p:cNvSpPr/>
          <p:nvPr/>
        </p:nvSpPr>
        <p:spPr>
          <a:xfrm>
            <a:off x="5439103" y="3777604"/>
            <a:ext cx="236483" cy="141890"/>
          </a:xfrm>
          <a:custGeom>
            <a:avLst/>
            <a:gdLst>
              <a:gd name="connsiteX0" fmla="*/ 0 w 236483"/>
              <a:gd name="connsiteY0" fmla="*/ 141890 h 141890"/>
              <a:gd name="connsiteX1" fmla="*/ 94594 w 236483"/>
              <a:gd name="connsiteY1" fmla="*/ 126124 h 141890"/>
              <a:gd name="connsiteX2" fmla="*/ 189187 w 236483"/>
              <a:gd name="connsiteY2" fmla="*/ 63062 h 141890"/>
              <a:gd name="connsiteX3" fmla="*/ 236483 w 236483"/>
              <a:gd name="connsiteY3" fmla="*/ 0 h 141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483" h="141890">
                <a:moveTo>
                  <a:pt x="0" y="141890"/>
                </a:moveTo>
                <a:cubicBezTo>
                  <a:pt x="31531" y="136635"/>
                  <a:pt x="65087" y="138419"/>
                  <a:pt x="94594" y="126124"/>
                </a:cubicBezTo>
                <a:cubicBezTo>
                  <a:pt x="129574" y="111549"/>
                  <a:pt x="189187" y="63062"/>
                  <a:pt x="189187" y="63062"/>
                </a:cubicBezTo>
                <a:cubicBezTo>
                  <a:pt x="224841" y="9582"/>
                  <a:pt x="207320" y="29164"/>
                  <a:pt x="236483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Forme libre 50"/>
          <p:cNvSpPr/>
          <p:nvPr/>
        </p:nvSpPr>
        <p:spPr>
          <a:xfrm>
            <a:off x="5123793" y="4266335"/>
            <a:ext cx="141890" cy="63062"/>
          </a:xfrm>
          <a:custGeom>
            <a:avLst/>
            <a:gdLst>
              <a:gd name="connsiteX0" fmla="*/ 0 w 141890"/>
              <a:gd name="connsiteY0" fmla="*/ 63062 h 63062"/>
              <a:gd name="connsiteX1" fmla="*/ 141890 w 141890"/>
              <a:gd name="connsiteY1" fmla="*/ 15766 h 63062"/>
              <a:gd name="connsiteX2" fmla="*/ 141890 w 141890"/>
              <a:gd name="connsiteY2" fmla="*/ 0 h 6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1890" h="63062">
                <a:moveTo>
                  <a:pt x="0" y="63062"/>
                </a:moveTo>
                <a:cubicBezTo>
                  <a:pt x="63417" y="52493"/>
                  <a:pt x="97554" y="60102"/>
                  <a:pt x="141890" y="15766"/>
                </a:cubicBezTo>
                <a:lnTo>
                  <a:pt x="141890" y="0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Forme libre 51"/>
          <p:cNvSpPr/>
          <p:nvPr/>
        </p:nvSpPr>
        <p:spPr>
          <a:xfrm>
            <a:off x="5123793" y="4345163"/>
            <a:ext cx="220717" cy="173420"/>
          </a:xfrm>
          <a:custGeom>
            <a:avLst/>
            <a:gdLst>
              <a:gd name="connsiteX0" fmla="*/ 0 w 220717"/>
              <a:gd name="connsiteY0" fmla="*/ 173420 h 173420"/>
              <a:gd name="connsiteX1" fmla="*/ 78828 w 220717"/>
              <a:gd name="connsiteY1" fmla="*/ 157655 h 173420"/>
              <a:gd name="connsiteX2" fmla="*/ 110359 w 220717"/>
              <a:gd name="connsiteY2" fmla="*/ 110358 h 173420"/>
              <a:gd name="connsiteX3" fmla="*/ 157655 w 220717"/>
              <a:gd name="connsiteY3" fmla="*/ 94593 h 173420"/>
              <a:gd name="connsiteX4" fmla="*/ 220717 w 220717"/>
              <a:gd name="connsiteY4" fmla="*/ 0 h 173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717" h="173420">
                <a:moveTo>
                  <a:pt x="0" y="173420"/>
                </a:moveTo>
                <a:cubicBezTo>
                  <a:pt x="26276" y="168165"/>
                  <a:pt x="55562" y="170950"/>
                  <a:pt x="78828" y="157655"/>
                </a:cubicBezTo>
                <a:cubicBezTo>
                  <a:pt x="95279" y="148254"/>
                  <a:pt x="95563" y="122195"/>
                  <a:pt x="110359" y="110358"/>
                </a:cubicBezTo>
                <a:cubicBezTo>
                  <a:pt x="123336" y="99977"/>
                  <a:pt x="141890" y="99848"/>
                  <a:pt x="157655" y="94593"/>
                </a:cubicBezTo>
                <a:lnTo>
                  <a:pt x="220717" y="0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Forme libre 52"/>
          <p:cNvSpPr/>
          <p:nvPr/>
        </p:nvSpPr>
        <p:spPr>
          <a:xfrm>
            <a:off x="5517931" y="1822680"/>
            <a:ext cx="331076" cy="204952"/>
          </a:xfrm>
          <a:custGeom>
            <a:avLst/>
            <a:gdLst>
              <a:gd name="connsiteX0" fmla="*/ 0 w 331076"/>
              <a:gd name="connsiteY0" fmla="*/ 0 h 204952"/>
              <a:gd name="connsiteX1" fmla="*/ 78828 w 331076"/>
              <a:gd name="connsiteY1" fmla="*/ 15765 h 204952"/>
              <a:gd name="connsiteX2" fmla="*/ 126124 w 331076"/>
              <a:gd name="connsiteY2" fmla="*/ 47296 h 204952"/>
              <a:gd name="connsiteX3" fmla="*/ 173421 w 331076"/>
              <a:gd name="connsiteY3" fmla="*/ 63062 h 204952"/>
              <a:gd name="connsiteX4" fmla="*/ 220717 w 331076"/>
              <a:gd name="connsiteY4" fmla="*/ 110359 h 204952"/>
              <a:gd name="connsiteX5" fmla="*/ 268014 w 331076"/>
              <a:gd name="connsiteY5" fmla="*/ 126124 h 204952"/>
              <a:gd name="connsiteX6" fmla="*/ 283779 w 331076"/>
              <a:gd name="connsiteY6" fmla="*/ 173421 h 204952"/>
              <a:gd name="connsiteX7" fmla="*/ 331076 w 331076"/>
              <a:gd name="connsiteY7" fmla="*/ 204952 h 204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1076" h="204952">
                <a:moveTo>
                  <a:pt x="0" y="0"/>
                </a:moveTo>
                <a:cubicBezTo>
                  <a:pt x="26276" y="5255"/>
                  <a:pt x="53738" y="6356"/>
                  <a:pt x="78828" y="15765"/>
                </a:cubicBezTo>
                <a:cubicBezTo>
                  <a:pt x="96569" y="22418"/>
                  <a:pt x="109177" y="38822"/>
                  <a:pt x="126124" y="47296"/>
                </a:cubicBezTo>
                <a:cubicBezTo>
                  <a:pt x="140988" y="54728"/>
                  <a:pt x="157655" y="57807"/>
                  <a:pt x="173421" y="63062"/>
                </a:cubicBezTo>
                <a:cubicBezTo>
                  <a:pt x="189186" y="78828"/>
                  <a:pt x="202166" y="97992"/>
                  <a:pt x="220717" y="110359"/>
                </a:cubicBezTo>
                <a:cubicBezTo>
                  <a:pt x="234544" y="119577"/>
                  <a:pt x="256263" y="114373"/>
                  <a:pt x="268014" y="126124"/>
                </a:cubicBezTo>
                <a:cubicBezTo>
                  <a:pt x="279765" y="137875"/>
                  <a:pt x="273398" y="160444"/>
                  <a:pt x="283779" y="173421"/>
                </a:cubicBezTo>
                <a:cubicBezTo>
                  <a:pt x="295616" y="188217"/>
                  <a:pt x="331076" y="204952"/>
                  <a:pt x="331076" y="204952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Forme libre 53"/>
          <p:cNvSpPr/>
          <p:nvPr/>
        </p:nvSpPr>
        <p:spPr>
          <a:xfrm>
            <a:off x="5391807" y="1570432"/>
            <a:ext cx="567559" cy="299544"/>
          </a:xfrm>
          <a:custGeom>
            <a:avLst/>
            <a:gdLst>
              <a:gd name="connsiteX0" fmla="*/ 0 w 567559"/>
              <a:gd name="connsiteY0" fmla="*/ 0 h 299544"/>
              <a:gd name="connsiteX1" fmla="*/ 204952 w 567559"/>
              <a:gd name="connsiteY1" fmla="*/ 47296 h 299544"/>
              <a:gd name="connsiteX2" fmla="*/ 252248 w 567559"/>
              <a:gd name="connsiteY2" fmla="*/ 63062 h 299544"/>
              <a:gd name="connsiteX3" fmla="*/ 346841 w 567559"/>
              <a:gd name="connsiteY3" fmla="*/ 110358 h 299544"/>
              <a:gd name="connsiteX4" fmla="*/ 441434 w 567559"/>
              <a:gd name="connsiteY4" fmla="*/ 173420 h 299544"/>
              <a:gd name="connsiteX5" fmla="*/ 567559 w 567559"/>
              <a:gd name="connsiteY5" fmla="*/ 283779 h 299544"/>
              <a:gd name="connsiteX6" fmla="*/ 567559 w 567559"/>
              <a:gd name="connsiteY6" fmla="*/ 299544 h 299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7559" h="299544">
                <a:moveTo>
                  <a:pt x="0" y="0"/>
                </a:moveTo>
                <a:cubicBezTo>
                  <a:pt x="143258" y="20465"/>
                  <a:pt x="75109" y="4015"/>
                  <a:pt x="204952" y="47296"/>
                </a:cubicBezTo>
                <a:cubicBezTo>
                  <a:pt x="220717" y="52551"/>
                  <a:pt x="238421" y="53844"/>
                  <a:pt x="252248" y="63062"/>
                </a:cubicBezTo>
                <a:cubicBezTo>
                  <a:pt x="313372" y="103811"/>
                  <a:pt x="281569" y="88601"/>
                  <a:pt x="346841" y="110358"/>
                </a:cubicBezTo>
                <a:lnTo>
                  <a:pt x="441434" y="173420"/>
                </a:lnTo>
                <a:cubicBezTo>
                  <a:pt x="472624" y="194213"/>
                  <a:pt x="567559" y="253036"/>
                  <a:pt x="567559" y="283779"/>
                </a:cubicBezTo>
                <a:lnTo>
                  <a:pt x="567559" y="299544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Forme libre 54"/>
          <p:cNvSpPr/>
          <p:nvPr/>
        </p:nvSpPr>
        <p:spPr>
          <a:xfrm>
            <a:off x="5785945" y="1538901"/>
            <a:ext cx="269415" cy="189186"/>
          </a:xfrm>
          <a:custGeom>
            <a:avLst/>
            <a:gdLst>
              <a:gd name="connsiteX0" fmla="*/ 0 w 269415"/>
              <a:gd name="connsiteY0" fmla="*/ 0 h 189186"/>
              <a:gd name="connsiteX1" fmla="*/ 78827 w 269415"/>
              <a:gd name="connsiteY1" fmla="*/ 15765 h 189186"/>
              <a:gd name="connsiteX2" fmla="*/ 173421 w 269415"/>
              <a:gd name="connsiteY2" fmla="*/ 94593 h 189186"/>
              <a:gd name="connsiteX3" fmla="*/ 268014 w 269415"/>
              <a:gd name="connsiteY3" fmla="*/ 173420 h 189186"/>
              <a:gd name="connsiteX4" fmla="*/ 268014 w 269415"/>
              <a:gd name="connsiteY4" fmla="*/ 189186 h 189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9415" h="189186">
                <a:moveTo>
                  <a:pt x="0" y="0"/>
                </a:moveTo>
                <a:cubicBezTo>
                  <a:pt x="26276" y="5255"/>
                  <a:pt x="53737" y="6356"/>
                  <a:pt x="78827" y="15765"/>
                </a:cubicBezTo>
                <a:cubicBezTo>
                  <a:pt x="121529" y="31778"/>
                  <a:pt x="139962" y="66711"/>
                  <a:pt x="173421" y="94593"/>
                </a:cubicBezTo>
                <a:cubicBezTo>
                  <a:pt x="226829" y="139100"/>
                  <a:pt x="221956" y="112011"/>
                  <a:pt x="268014" y="173420"/>
                </a:cubicBezTo>
                <a:cubicBezTo>
                  <a:pt x="271167" y="177624"/>
                  <a:pt x="268014" y="183931"/>
                  <a:pt x="268014" y="189186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Forme libre 55"/>
          <p:cNvSpPr/>
          <p:nvPr/>
        </p:nvSpPr>
        <p:spPr>
          <a:xfrm>
            <a:off x="7047186" y="2106459"/>
            <a:ext cx="110372" cy="189186"/>
          </a:xfrm>
          <a:custGeom>
            <a:avLst/>
            <a:gdLst>
              <a:gd name="connsiteX0" fmla="*/ 0 w 110372"/>
              <a:gd name="connsiteY0" fmla="*/ 0 h 189186"/>
              <a:gd name="connsiteX1" fmla="*/ 78828 w 110372"/>
              <a:gd name="connsiteY1" fmla="*/ 78828 h 189186"/>
              <a:gd name="connsiteX2" fmla="*/ 110359 w 110372"/>
              <a:gd name="connsiteY2" fmla="*/ 189186 h 189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372" h="189186">
                <a:moveTo>
                  <a:pt x="0" y="0"/>
                </a:moveTo>
                <a:cubicBezTo>
                  <a:pt x="26276" y="26276"/>
                  <a:pt x="58878" y="47478"/>
                  <a:pt x="78828" y="78828"/>
                </a:cubicBezTo>
                <a:cubicBezTo>
                  <a:pt x="112021" y="130988"/>
                  <a:pt x="110359" y="147682"/>
                  <a:pt x="110359" y="189186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Forme libre 56"/>
          <p:cNvSpPr/>
          <p:nvPr/>
        </p:nvSpPr>
        <p:spPr>
          <a:xfrm>
            <a:off x="7094483" y="1948804"/>
            <a:ext cx="220717" cy="394138"/>
          </a:xfrm>
          <a:custGeom>
            <a:avLst/>
            <a:gdLst>
              <a:gd name="connsiteX0" fmla="*/ 0 w 220717"/>
              <a:gd name="connsiteY0" fmla="*/ 0 h 394138"/>
              <a:gd name="connsiteX1" fmla="*/ 63062 w 220717"/>
              <a:gd name="connsiteY1" fmla="*/ 78828 h 394138"/>
              <a:gd name="connsiteX2" fmla="*/ 141889 w 220717"/>
              <a:gd name="connsiteY2" fmla="*/ 157655 h 394138"/>
              <a:gd name="connsiteX3" fmla="*/ 204951 w 220717"/>
              <a:gd name="connsiteY3" fmla="*/ 299545 h 394138"/>
              <a:gd name="connsiteX4" fmla="*/ 220717 w 220717"/>
              <a:gd name="connsiteY4" fmla="*/ 394138 h 39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717" h="394138">
                <a:moveTo>
                  <a:pt x="0" y="0"/>
                </a:moveTo>
                <a:cubicBezTo>
                  <a:pt x="21021" y="26276"/>
                  <a:pt x="39268" y="55034"/>
                  <a:pt x="63062" y="78828"/>
                </a:cubicBezTo>
                <a:cubicBezTo>
                  <a:pt x="117715" y="133481"/>
                  <a:pt x="108256" y="81982"/>
                  <a:pt x="141889" y="157655"/>
                </a:cubicBezTo>
                <a:cubicBezTo>
                  <a:pt x="216936" y="326511"/>
                  <a:pt x="133591" y="192504"/>
                  <a:pt x="204951" y="299545"/>
                </a:cubicBezTo>
                <a:lnTo>
                  <a:pt x="220717" y="394138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Forme libre 57"/>
          <p:cNvSpPr/>
          <p:nvPr/>
        </p:nvSpPr>
        <p:spPr>
          <a:xfrm>
            <a:off x="7362497" y="1964443"/>
            <a:ext cx="94593" cy="268140"/>
          </a:xfrm>
          <a:custGeom>
            <a:avLst/>
            <a:gdLst>
              <a:gd name="connsiteX0" fmla="*/ 94593 w 94593"/>
              <a:gd name="connsiteY0" fmla="*/ 268140 h 268140"/>
              <a:gd name="connsiteX1" fmla="*/ 63062 w 94593"/>
              <a:gd name="connsiteY1" fmla="*/ 94720 h 268140"/>
              <a:gd name="connsiteX2" fmla="*/ 31531 w 94593"/>
              <a:gd name="connsiteY2" fmla="*/ 47423 h 268140"/>
              <a:gd name="connsiteX3" fmla="*/ 0 w 94593"/>
              <a:gd name="connsiteY3" fmla="*/ 127 h 268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593" h="268140">
                <a:moveTo>
                  <a:pt x="94593" y="268140"/>
                </a:moveTo>
                <a:cubicBezTo>
                  <a:pt x="89159" y="224668"/>
                  <a:pt x="87364" y="143324"/>
                  <a:pt x="63062" y="94720"/>
                </a:cubicBezTo>
                <a:cubicBezTo>
                  <a:pt x="54588" y="77772"/>
                  <a:pt x="40005" y="64370"/>
                  <a:pt x="31531" y="47423"/>
                </a:cubicBezTo>
                <a:cubicBezTo>
                  <a:pt x="5390" y="-4858"/>
                  <a:pt x="35138" y="127"/>
                  <a:pt x="0" y="127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Forme libre 58"/>
          <p:cNvSpPr/>
          <p:nvPr/>
        </p:nvSpPr>
        <p:spPr>
          <a:xfrm>
            <a:off x="6511159" y="4171742"/>
            <a:ext cx="189186" cy="126124"/>
          </a:xfrm>
          <a:custGeom>
            <a:avLst/>
            <a:gdLst>
              <a:gd name="connsiteX0" fmla="*/ 0 w 189186"/>
              <a:gd name="connsiteY0" fmla="*/ 126124 h 126124"/>
              <a:gd name="connsiteX1" fmla="*/ 126124 w 189186"/>
              <a:gd name="connsiteY1" fmla="*/ 63062 h 126124"/>
              <a:gd name="connsiteX2" fmla="*/ 189186 w 189186"/>
              <a:gd name="connsiteY2" fmla="*/ 0 h 12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9186" h="126124">
                <a:moveTo>
                  <a:pt x="0" y="126124"/>
                </a:moveTo>
                <a:cubicBezTo>
                  <a:pt x="37635" y="111070"/>
                  <a:pt x="94639" y="94547"/>
                  <a:pt x="126124" y="63062"/>
                </a:cubicBezTo>
                <a:cubicBezTo>
                  <a:pt x="202222" y="-13036"/>
                  <a:pt x="117111" y="36037"/>
                  <a:pt x="189186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Forme libre 59"/>
          <p:cNvSpPr/>
          <p:nvPr/>
        </p:nvSpPr>
        <p:spPr>
          <a:xfrm>
            <a:off x="6511159" y="4219039"/>
            <a:ext cx="299544" cy="268013"/>
          </a:xfrm>
          <a:custGeom>
            <a:avLst/>
            <a:gdLst>
              <a:gd name="connsiteX0" fmla="*/ 0 w 299544"/>
              <a:gd name="connsiteY0" fmla="*/ 268013 h 268013"/>
              <a:gd name="connsiteX1" fmla="*/ 78827 w 299544"/>
              <a:gd name="connsiteY1" fmla="*/ 220717 h 268013"/>
              <a:gd name="connsiteX2" fmla="*/ 173420 w 299544"/>
              <a:gd name="connsiteY2" fmla="*/ 157655 h 268013"/>
              <a:gd name="connsiteX3" fmla="*/ 252248 w 299544"/>
              <a:gd name="connsiteY3" fmla="*/ 63062 h 268013"/>
              <a:gd name="connsiteX4" fmla="*/ 299544 w 299544"/>
              <a:gd name="connsiteY4" fmla="*/ 0 h 268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9544" h="268013">
                <a:moveTo>
                  <a:pt x="0" y="268013"/>
                </a:moveTo>
                <a:cubicBezTo>
                  <a:pt x="26276" y="252248"/>
                  <a:pt x="52975" y="237168"/>
                  <a:pt x="78827" y="220717"/>
                </a:cubicBezTo>
                <a:cubicBezTo>
                  <a:pt x="110798" y="200372"/>
                  <a:pt x="173420" y="157655"/>
                  <a:pt x="173420" y="157655"/>
                </a:cubicBezTo>
                <a:cubicBezTo>
                  <a:pt x="251706" y="40225"/>
                  <a:pt x="151090" y="184451"/>
                  <a:pt x="252248" y="63062"/>
                </a:cubicBezTo>
                <a:cubicBezTo>
                  <a:pt x="341388" y="-43905"/>
                  <a:pt x="249403" y="50141"/>
                  <a:pt x="299544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Forme libre 60"/>
          <p:cNvSpPr/>
          <p:nvPr/>
        </p:nvSpPr>
        <p:spPr>
          <a:xfrm>
            <a:off x="6747641" y="4360928"/>
            <a:ext cx="157656" cy="94593"/>
          </a:xfrm>
          <a:custGeom>
            <a:avLst/>
            <a:gdLst>
              <a:gd name="connsiteX0" fmla="*/ 157656 w 157656"/>
              <a:gd name="connsiteY0" fmla="*/ 0 h 94593"/>
              <a:gd name="connsiteX1" fmla="*/ 78828 w 157656"/>
              <a:gd name="connsiteY1" fmla="*/ 31531 h 94593"/>
              <a:gd name="connsiteX2" fmla="*/ 47297 w 157656"/>
              <a:gd name="connsiteY2" fmla="*/ 78828 h 94593"/>
              <a:gd name="connsiteX3" fmla="*/ 0 w 157656"/>
              <a:gd name="connsiteY3" fmla="*/ 94593 h 94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656" h="94593">
                <a:moveTo>
                  <a:pt x="157656" y="0"/>
                </a:moveTo>
                <a:cubicBezTo>
                  <a:pt x="131380" y="10510"/>
                  <a:pt x="101857" y="15082"/>
                  <a:pt x="78828" y="31531"/>
                </a:cubicBezTo>
                <a:cubicBezTo>
                  <a:pt x="63409" y="42544"/>
                  <a:pt x="62093" y="66991"/>
                  <a:pt x="47297" y="78828"/>
                </a:cubicBezTo>
                <a:cubicBezTo>
                  <a:pt x="34320" y="89209"/>
                  <a:pt x="0" y="94593"/>
                  <a:pt x="0" y="94593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Forme libre 61"/>
          <p:cNvSpPr/>
          <p:nvPr/>
        </p:nvSpPr>
        <p:spPr>
          <a:xfrm>
            <a:off x="7630510" y="2498863"/>
            <a:ext cx="220718" cy="222451"/>
          </a:xfrm>
          <a:custGeom>
            <a:avLst/>
            <a:gdLst>
              <a:gd name="connsiteX0" fmla="*/ 220718 w 220718"/>
              <a:gd name="connsiteY0" fmla="*/ 222451 h 222451"/>
              <a:gd name="connsiteX1" fmla="*/ 173421 w 220718"/>
              <a:gd name="connsiteY1" fmla="*/ 96327 h 222451"/>
              <a:gd name="connsiteX2" fmla="*/ 126124 w 220718"/>
              <a:gd name="connsiteY2" fmla="*/ 80562 h 222451"/>
              <a:gd name="connsiteX3" fmla="*/ 31531 w 220718"/>
              <a:gd name="connsiteY3" fmla="*/ 1734 h 222451"/>
              <a:gd name="connsiteX4" fmla="*/ 0 w 220718"/>
              <a:gd name="connsiteY4" fmla="*/ 1734 h 222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718" h="222451">
                <a:moveTo>
                  <a:pt x="220718" y="222451"/>
                </a:moveTo>
                <a:cubicBezTo>
                  <a:pt x="212172" y="179722"/>
                  <a:pt x="212083" y="127256"/>
                  <a:pt x="173421" y="96327"/>
                </a:cubicBezTo>
                <a:cubicBezTo>
                  <a:pt x="160444" y="85946"/>
                  <a:pt x="141890" y="85817"/>
                  <a:pt x="126124" y="80562"/>
                </a:cubicBezTo>
                <a:cubicBezTo>
                  <a:pt x="99865" y="54302"/>
                  <a:pt x="68115" y="16368"/>
                  <a:pt x="31531" y="1734"/>
                </a:cubicBezTo>
                <a:cubicBezTo>
                  <a:pt x="21772" y="-2169"/>
                  <a:pt x="10510" y="1734"/>
                  <a:pt x="0" y="1734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Forme libre 62"/>
          <p:cNvSpPr/>
          <p:nvPr/>
        </p:nvSpPr>
        <p:spPr>
          <a:xfrm>
            <a:off x="7628567" y="2342942"/>
            <a:ext cx="333019" cy="346841"/>
          </a:xfrm>
          <a:custGeom>
            <a:avLst/>
            <a:gdLst>
              <a:gd name="connsiteX0" fmla="*/ 333019 w 333019"/>
              <a:gd name="connsiteY0" fmla="*/ 346841 h 346841"/>
              <a:gd name="connsiteX1" fmla="*/ 301488 w 333019"/>
              <a:gd name="connsiteY1" fmla="*/ 268014 h 346841"/>
              <a:gd name="connsiteX2" fmla="*/ 285723 w 333019"/>
              <a:gd name="connsiteY2" fmla="*/ 220717 h 346841"/>
              <a:gd name="connsiteX3" fmla="*/ 191130 w 333019"/>
              <a:gd name="connsiteY3" fmla="*/ 126124 h 346841"/>
              <a:gd name="connsiteX4" fmla="*/ 96536 w 333019"/>
              <a:gd name="connsiteY4" fmla="*/ 63062 h 346841"/>
              <a:gd name="connsiteX5" fmla="*/ 49240 w 333019"/>
              <a:gd name="connsiteY5" fmla="*/ 31531 h 346841"/>
              <a:gd name="connsiteX6" fmla="*/ 1943 w 333019"/>
              <a:gd name="connsiteY6" fmla="*/ 15765 h 346841"/>
              <a:gd name="connsiteX7" fmla="*/ 1943 w 333019"/>
              <a:gd name="connsiteY7" fmla="*/ 0 h 34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3019" h="346841">
                <a:moveTo>
                  <a:pt x="333019" y="346841"/>
                </a:moveTo>
                <a:cubicBezTo>
                  <a:pt x="322509" y="320565"/>
                  <a:pt x="311425" y="294512"/>
                  <a:pt x="301488" y="268014"/>
                </a:cubicBezTo>
                <a:cubicBezTo>
                  <a:pt x="295653" y="252454"/>
                  <a:pt x="295926" y="233835"/>
                  <a:pt x="285723" y="220717"/>
                </a:cubicBezTo>
                <a:cubicBezTo>
                  <a:pt x="258347" y="185518"/>
                  <a:pt x="228233" y="150859"/>
                  <a:pt x="191130" y="126124"/>
                </a:cubicBezTo>
                <a:lnTo>
                  <a:pt x="96536" y="63062"/>
                </a:lnTo>
                <a:cubicBezTo>
                  <a:pt x="80771" y="52552"/>
                  <a:pt x="67215" y="37523"/>
                  <a:pt x="49240" y="31531"/>
                </a:cubicBezTo>
                <a:cubicBezTo>
                  <a:pt x="33474" y="26276"/>
                  <a:pt x="15770" y="24983"/>
                  <a:pt x="1943" y="15765"/>
                </a:cubicBezTo>
                <a:cubicBezTo>
                  <a:pt x="-2429" y="12850"/>
                  <a:pt x="1943" y="5255"/>
                  <a:pt x="1943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Forme libre 63"/>
          <p:cNvSpPr/>
          <p:nvPr/>
        </p:nvSpPr>
        <p:spPr>
          <a:xfrm>
            <a:off x="7851228" y="2311350"/>
            <a:ext cx="204951" cy="173482"/>
          </a:xfrm>
          <a:custGeom>
            <a:avLst/>
            <a:gdLst>
              <a:gd name="connsiteX0" fmla="*/ 204951 w 204951"/>
              <a:gd name="connsiteY0" fmla="*/ 173482 h 173482"/>
              <a:gd name="connsiteX1" fmla="*/ 110358 w 204951"/>
              <a:gd name="connsiteY1" fmla="*/ 47357 h 173482"/>
              <a:gd name="connsiteX2" fmla="*/ 63062 w 204951"/>
              <a:gd name="connsiteY2" fmla="*/ 31592 h 173482"/>
              <a:gd name="connsiteX3" fmla="*/ 0 w 204951"/>
              <a:gd name="connsiteY3" fmla="*/ 61 h 173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951" h="173482">
                <a:moveTo>
                  <a:pt x="204951" y="173482"/>
                </a:moveTo>
                <a:cubicBezTo>
                  <a:pt x="177777" y="128191"/>
                  <a:pt x="156335" y="78008"/>
                  <a:pt x="110358" y="47357"/>
                </a:cubicBezTo>
                <a:cubicBezTo>
                  <a:pt x="96531" y="38139"/>
                  <a:pt x="78827" y="36847"/>
                  <a:pt x="63062" y="31592"/>
                </a:cubicBezTo>
                <a:cubicBezTo>
                  <a:pt x="11393" y="-2854"/>
                  <a:pt x="34713" y="61"/>
                  <a:pt x="0" y="61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Forme libre 64"/>
          <p:cNvSpPr/>
          <p:nvPr/>
        </p:nvSpPr>
        <p:spPr>
          <a:xfrm>
            <a:off x="7583214" y="4487052"/>
            <a:ext cx="63507" cy="126124"/>
          </a:xfrm>
          <a:custGeom>
            <a:avLst/>
            <a:gdLst>
              <a:gd name="connsiteX0" fmla="*/ 0 w 63507"/>
              <a:gd name="connsiteY0" fmla="*/ 126124 h 126124"/>
              <a:gd name="connsiteX1" fmla="*/ 63062 w 63507"/>
              <a:gd name="connsiteY1" fmla="*/ 0 h 12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3507" h="126124">
                <a:moveTo>
                  <a:pt x="0" y="126124"/>
                </a:moveTo>
                <a:cubicBezTo>
                  <a:pt x="72911" y="34986"/>
                  <a:pt x="63062" y="80946"/>
                  <a:pt x="63062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Forme libre 65"/>
          <p:cNvSpPr/>
          <p:nvPr/>
        </p:nvSpPr>
        <p:spPr>
          <a:xfrm>
            <a:off x="7662041" y="4471287"/>
            <a:ext cx="157656" cy="205012"/>
          </a:xfrm>
          <a:custGeom>
            <a:avLst/>
            <a:gdLst>
              <a:gd name="connsiteX0" fmla="*/ 157656 w 157656"/>
              <a:gd name="connsiteY0" fmla="*/ 0 h 205012"/>
              <a:gd name="connsiteX1" fmla="*/ 126125 w 157656"/>
              <a:gd name="connsiteY1" fmla="*/ 78827 h 205012"/>
              <a:gd name="connsiteX2" fmla="*/ 110359 w 157656"/>
              <a:gd name="connsiteY2" fmla="*/ 126124 h 205012"/>
              <a:gd name="connsiteX3" fmla="*/ 63062 w 157656"/>
              <a:gd name="connsiteY3" fmla="*/ 157655 h 205012"/>
              <a:gd name="connsiteX4" fmla="*/ 0 w 157656"/>
              <a:gd name="connsiteY4" fmla="*/ 204952 h 205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656" h="205012">
                <a:moveTo>
                  <a:pt x="157656" y="0"/>
                </a:moveTo>
                <a:cubicBezTo>
                  <a:pt x="147146" y="26276"/>
                  <a:pt x="136062" y="52329"/>
                  <a:pt x="126125" y="78827"/>
                </a:cubicBezTo>
                <a:cubicBezTo>
                  <a:pt x="120290" y="94387"/>
                  <a:pt x="120741" y="113147"/>
                  <a:pt x="110359" y="126124"/>
                </a:cubicBezTo>
                <a:cubicBezTo>
                  <a:pt x="98522" y="140920"/>
                  <a:pt x="77618" y="145525"/>
                  <a:pt x="63062" y="157655"/>
                </a:cubicBezTo>
                <a:cubicBezTo>
                  <a:pt x="1847" y="208668"/>
                  <a:pt x="40467" y="204952"/>
                  <a:pt x="0" y="204952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Forme libre 66"/>
          <p:cNvSpPr/>
          <p:nvPr/>
        </p:nvSpPr>
        <p:spPr>
          <a:xfrm>
            <a:off x="7835462" y="4565880"/>
            <a:ext cx="78828" cy="110359"/>
          </a:xfrm>
          <a:custGeom>
            <a:avLst/>
            <a:gdLst>
              <a:gd name="connsiteX0" fmla="*/ 78828 w 78828"/>
              <a:gd name="connsiteY0" fmla="*/ 0 h 110359"/>
              <a:gd name="connsiteX1" fmla="*/ 0 w 78828"/>
              <a:gd name="connsiteY1" fmla="*/ 110359 h 110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8828" h="110359">
                <a:moveTo>
                  <a:pt x="78828" y="0"/>
                </a:moveTo>
                <a:cubicBezTo>
                  <a:pt x="8425" y="88003"/>
                  <a:pt x="30814" y="48730"/>
                  <a:pt x="0" y="110359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368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 22"/>
          <p:cNvGrpSpPr/>
          <p:nvPr/>
        </p:nvGrpSpPr>
        <p:grpSpPr>
          <a:xfrm>
            <a:off x="915939" y="764704"/>
            <a:ext cx="7410480" cy="5013063"/>
            <a:chOff x="915939" y="1506071"/>
            <a:chExt cx="7410480" cy="5013063"/>
          </a:xfrm>
        </p:grpSpPr>
        <p:sp>
          <p:nvSpPr>
            <p:cNvPr id="3" name="Forme libre 2"/>
            <p:cNvSpPr/>
            <p:nvPr/>
          </p:nvSpPr>
          <p:spPr>
            <a:xfrm>
              <a:off x="915939" y="1506071"/>
              <a:ext cx="7410480" cy="5013063"/>
            </a:xfrm>
            <a:custGeom>
              <a:avLst/>
              <a:gdLst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514828 w 7410480"/>
                <a:gd name="connsiteY65" fmla="*/ 4894729 h 5013063"/>
                <a:gd name="connsiteX66" fmla="*/ 439525 w 7410480"/>
                <a:gd name="connsiteY66" fmla="*/ 4937760 h 5013063"/>
                <a:gd name="connsiteX67" fmla="*/ 288917 w 7410480"/>
                <a:gd name="connsiteY67" fmla="*/ 4959275 h 5013063"/>
                <a:gd name="connsiteX68" fmla="*/ 63007 w 7410480"/>
                <a:gd name="connsiteY68" fmla="*/ 4970033 h 5013063"/>
                <a:gd name="connsiteX69" fmla="*/ 52249 w 7410480"/>
                <a:gd name="connsiteY69" fmla="*/ 4937760 h 5013063"/>
                <a:gd name="connsiteX70" fmla="*/ 41492 w 7410480"/>
                <a:gd name="connsiteY70" fmla="*/ 4883971 h 5013063"/>
                <a:gd name="connsiteX71" fmla="*/ 30734 w 7410480"/>
                <a:gd name="connsiteY71" fmla="*/ 4625788 h 5013063"/>
                <a:gd name="connsiteX72" fmla="*/ 52249 w 7410480"/>
                <a:gd name="connsiteY72" fmla="*/ 4141694 h 5013063"/>
                <a:gd name="connsiteX73" fmla="*/ 63007 w 7410480"/>
                <a:gd name="connsiteY73" fmla="*/ 3786691 h 5013063"/>
                <a:gd name="connsiteX74" fmla="*/ 73765 w 7410480"/>
                <a:gd name="connsiteY74" fmla="*/ 3732903 h 5013063"/>
                <a:gd name="connsiteX75" fmla="*/ 63007 w 7410480"/>
                <a:gd name="connsiteY75" fmla="*/ 3119717 h 5013063"/>
                <a:gd name="connsiteX76" fmla="*/ 41492 w 7410480"/>
                <a:gd name="connsiteY76" fmla="*/ 2710927 h 5013063"/>
                <a:gd name="connsiteX77" fmla="*/ 52249 w 7410480"/>
                <a:gd name="connsiteY77" fmla="*/ 1323190 h 5013063"/>
                <a:gd name="connsiteX78" fmla="*/ 19976 w 7410480"/>
                <a:gd name="connsiteY78" fmla="*/ 1021976 h 5013063"/>
                <a:gd name="connsiteX79" fmla="*/ 19976 w 7410480"/>
                <a:gd name="connsiteY79" fmla="*/ 473336 h 5013063"/>
                <a:gd name="connsiteX80" fmla="*/ 19976 w 7410480"/>
                <a:gd name="connsiteY8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514828 w 7410480"/>
                <a:gd name="connsiteY65" fmla="*/ 4894729 h 5013063"/>
                <a:gd name="connsiteX66" fmla="*/ 536344 w 7410480"/>
                <a:gd name="connsiteY66" fmla="*/ 4980790 h 5013063"/>
                <a:gd name="connsiteX67" fmla="*/ 288917 w 7410480"/>
                <a:gd name="connsiteY67" fmla="*/ 4959275 h 5013063"/>
                <a:gd name="connsiteX68" fmla="*/ 63007 w 7410480"/>
                <a:gd name="connsiteY68" fmla="*/ 4970033 h 5013063"/>
                <a:gd name="connsiteX69" fmla="*/ 52249 w 7410480"/>
                <a:gd name="connsiteY69" fmla="*/ 4937760 h 5013063"/>
                <a:gd name="connsiteX70" fmla="*/ 41492 w 7410480"/>
                <a:gd name="connsiteY70" fmla="*/ 4883971 h 5013063"/>
                <a:gd name="connsiteX71" fmla="*/ 30734 w 7410480"/>
                <a:gd name="connsiteY71" fmla="*/ 4625788 h 5013063"/>
                <a:gd name="connsiteX72" fmla="*/ 52249 w 7410480"/>
                <a:gd name="connsiteY72" fmla="*/ 4141694 h 5013063"/>
                <a:gd name="connsiteX73" fmla="*/ 63007 w 7410480"/>
                <a:gd name="connsiteY73" fmla="*/ 3786691 h 5013063"/>
                <a:gd name="connsiteX74" fmla="*/ 73765 w 7410480"/>
                <a:gd name="connsiteY74" fmla="*/ 3732903 h 5013063"/>
                <a:gd name="connsiteX75" fmla="*/ 63007 w 7410480"/>
                <a:gd name="connsiteY75" fmla="*/ 3119717 h 5013063"/>
                <a:gd name="connsiteX76" fmla="*/ 41492 w 7410480"/>
                <a:gd name="connsiteY76" fmla="*/ 2710927 h 5013063"/>
                <a:gd name="connsiteX77" fmla="*/ 52249 w 7410480"/>
                <a:gd name="connsiteY77" fmla="*/ 1323190 h 5013063"/>
                <a:gd name="connsiteX78" fmla="*/ 19976 w 7410480"/>
                <a:gd name="connsiteY78" fmla="*/ 1021976 h 5013063"/>
                <a:gd name="connsiteX79" fmla="*/ 19976 w 7410480"/>
                <a:gd name="connsiteY79" fmla="*/ 473336 h 5013063"/>
                <a:gd name="connsiteX80" fmla="*/ 19976 w 7410480"/>
                <a:gd name="connsiteY8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697708 w 7410480"/>
                <a:gd name="connsiteY65" fmla="*/ 4991548 h 5013063"/>
                <a:gd name="connsiteX66" fmla="*/ 536344 w 7410480"/>
                <a:gd name="connsiteY66" fmla="*/ 4980790 h 5013063"/>
                <a:gd name="connsiteX67" fmla="*/ 288917 w 7410480"/>
                <a:gd name="connsiteY67" fmla="*/ 4959275 h 5013063"/>
                <a:gd name="connsiteX68" fmla="*/ 63007 w 7410480"/>
                <a:gd name="connsiteY68" fmla="*/ 4970033 h 5013063"/>
                <a:gd name="connsiteX69" fmla="*/ 52249 w 7410480"/>
                <a:gd name="connsiteY69" fmla="*/ 4937760 h 5013063"/>
                <a:gd name="connsiteX70" fmla="*/ 41492 w 7410480"/>
                <a:gd name="connsiteY70" fmla="*/ 4883971 h 5013063"/>
                <a:gd name="connsiteX71" fmla="*/ 30734 w 7410480"/>
                <a:gd name="connsiteY71" fmla="*/ 4625788 h 5013063"/>
                <a:gd name="connsiteX72" fmla="*/ 52249 w 7410480"/>
                <a:gd name="connsiteY72" fmla="*/ 4141694 h 5013063"/>
                <a:gd name="connsiteX73" fmla="*/ 63007 w 7410480"/>
                <a:gd name="connsiteY73" fmla="*/ 3786691 h 5013063"/>
                <a:gd name="connsiteX74" fmla="*/ 73765 w 7410480"/>
                <a:gd name="connsiteY74" fmla="*/ 3732903 h 5013063"/>
                <a:gd name="connsiteX75" fmla="*/ 63007 w 7410480"/>
                <a:gd name="connsiteY75" fmla="*/ 3119717 h 5013063"/>
                <a:gd name="connsiteX76" fmla="*/ 41492 w 7410480"/>
                <a:gd name="connsiteY76" fmla="*/ 2710927 h 5013063"/>
                <a:gd name="connsiteX77" fmla="*/ 52249 w 7410480"/>
                <a:gd name="connsiteY77" fmla="*/ 1323190 h 5013063"/>
                <a:gd name="connsiteX78" fmla="*/ 19976 w 7410480"/>
                <a:gd name="connsiteY78" fmla="*/ 1021976 h 5013063"/>
                <a:gd name="connsiteX79" fmla="*/ 19976 w 7410480"/>
                <a:gd name="connsiteY79" fmla="*/ 473336 h 5013063"/>
                <a:gd name="connsiteX80" fmla="*/ 19976 w 7410480"/>
                <a:gd name="connsiteY8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536344 w 7410480"/>
                <a:gd name="connsiteY65" fmla="*/ 4980790 h 5013063"/>
                <a:gd name="connsiteX66" fmla="*/ 288917 w 7410480"/>
                <a:gd name="connsiteY66" fmla="*/ 4959275 h 5013063"/>
                <a:gd name="connsiteX67" fmla="*/ 63007 w 7410480"/>
                <a:gd name="connsiteY67" fmla="*/ 4970033 h 5013063"/>
                <a:gd name="connsiteX68" fmla="*/ 52249 w 7410480"/>
                <a:gd name="connsiteY68" fmla="*/ 4937760 h 5013063"/>
                <a:gd name="connsiteX69" fmla="*/ 41492 w 7410480"/>
                <a:gd name="connsiteY69" fmla="*/ 4883971 h 5013063"/>
                <a:gd name="connsiteX70" fmla="*/ 30734 w 7410480"/>
                <a:gd name="connsiteY70" fmla="*/ 4625788 h 5013063"/>
                <a:gd name="connsiteX71" fmla="*/ 52249 w 7410480"/>
                <a:gd name="connsiteY71" fmla="*/ 4141694 h 5013063"/>
                <a:gd name="connsiteX72" fmla="*/ 63007 w 7410480"/>
                <a:gd name="connsiteY72" fmla="*/ 3786691 h 5013063"/>
                <a:gd name="connsiteX73" fmla="*/ 73765 w 7410480"/>
                <a:gd name="connsiteY73" fmla="*/ 3732903 h 5013063"/>
                <a:gd name="connsiteX74" fmla="*/ 63007 w 7410480"/>
                <a:gd name="connsiteY74" fmla="*/ 3119717 h 5013063"/>
                <a:gd name="connsiteX75" fmla="*/ 41492 w 7410480"/>
                <a:gd name="connsiteY75" fmla="*/ 2710927 h 5013063"/>
                <a:gd name="connsiteX76" fmla="*/ 52249 w 7410480"/>
                <a:gd name="connsiteY76" fmla="*/ 1323190 h 5013063"/>
                <a:gd name="connsiteX77" fmla="*/ 19976 w 7410480"/>
                <a:gd name="connsiteY77" fmla="*/ 1021976 h 5013063"/>
                <a:gd name="connsiteX78" fmla="*/ 19976 w 7410480"/>
                <a:gd name="connsiteY78" fmla="*/ 473336 h 5013063"/>
                <a:gd name="connsiteX79" fmla="*/ 19976 w 7410480"/>
                <a:gd name="connsiteY79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36344 w 7410480"/>
                <a:gd name="connsiteY64" fmla="*/ 4980790 h 5013063"/>
                <a:gd name="connsiteX65" fmla="*/ 288917 w 7410480"/>
                <a:gd name="connsiteY65" fmla="*/ 4959275 h 5013063"/>
                <a:gd name="connsiteX66" fmla="*/ 63007 w 7410480"/>
                <a:gd name="connsiteY66" fmla="*/ 4970033 h 5013063"/>
                <a:gd name="connsiteX67" fmla="*/ 52249 w 7410480"/>
                <a:gd name="connsiteY67" fmla="*/ 4937760 h 5013063"/>
                <a:gd name="connsiteX68" fmla="*/ 41492 w 7410480"/>
                <a:gd name="connsiteY68" fmla="*/ 4883971 h 5013063"/>
                <a:gd name="connsiteX69" fmla="*/ 30734 w 7410480"/>
                <a:gd name="connsiteY69" fmla="*/ 4625788 h 5013063"/>
                <a:gd name="connsiteX70" fmla="*/ 52249 w 7410480"/>
                <a:gd name="connsiteY70" fmla="*/ 4141694 h 5013063"/>
                <a:gd name="connsiteX71" fmla="*/ 63007 w 7410480"/>
                <a:gd name="connsiteY71" fmla="*/ 3786691 h 5013063"/>
                <a:gd name="connsiteX72" fmla="*/ 73765 w 7410480"/>
                <a:gd name="connsiteY72" fmla="*/ 3732903 h 5013063"/>
                <a:gd name="connsiteX73" fmla="*/ 63007 w 7410480"/>
                <a:gd name="connsiteY73" fmla="*/ 3119717 h 5013063"/>
                <a:gd name="connsiteX74" fmla="*/ 41492 w 7410480"/>
                <a:gd name="connsiteY74" fmla="*/ 2710927 h 5013063"/>
                <a:gd name="connsiteX75" fmla="*/ 52249 w 7410480"/>
                <a:gd name="connsiteY75" fmla="*/ 1323190 h 5013063"/>
                <a:gd name="connsiteX76" fmla="*/ 19976 w 7410480"/>
                <a:gd name="connsiteY76" fmla="*/ 1021976 h 5013063"/>
                <a:gd name="connsiteX77" fmla="*/ 19976 w 7410480"/>
                <a:gd name="connsiteY77" fmla="*/ 473336 h 5013063"/>
                <a:gd name="connsiteX78" fmla="*/ 19976 w 7410480"/>
                <a:gd name="connsiteY78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536344 w 7410480"/>
                <a:gd name="connsiteY63" fmla="*/ 4980790 h 5013063"/>
                <a:gd name="connsiteX64" fmla="*/ 288917 w 7410480"/>
                <a:gd name="connsiteY64" fmla="*/ 4959275 h 5013063"/>
                <a:gd name="connsiteX65" fmla="*/ 63007 w 7410480"/>
                <a:gd name="connsiteY65" fmla="*/ 4970033 h 5013063"/>
                <a:gd name="connsiteX66" fmla="*/ 52249 w 7410480"/>
                <a:gd name="connsiteY66" fmla="*/ 4937760 h 5013063"/>
                <a:gd name="connsiteX67" fmla="*/ 41492 w 7410480"/>
                <a:gd name="connsiteY67" fmla="*/ 4883971 h 5013063"/>
                <a:gd name="connsiteX68" fmla="*/ 30734 w 7410480"/>
                <a:gd name="connsiteY68" fmla="*/ 4625788 h 5013063"/>
                <a:gd name="connsiteX69" fmla="*/ 52249 w 7410480"/>
                <a:gd name="connsiteY69" fmla="*/ 4141694 h 5013063"/>
                <a:gd name="connsiteX70" fmla="*/ 63007 w 7410480"/>
                <a:gd name="connsiteY70" fmla="*/ 3786691 h 5013063"/>
                <a:gd name="connsiteX71" fmla="*/ 73765 w 7410480"/>
                <a:gd name="connsiteY71" fmla="*/ 3732903 h 5013063"/>
                <a:gd name="connsiteX72" fmla="*/ 63007 w 7410480"/>
                <a:gd name="connsiteY72" fmla="*/ 3119717 h 5013063"/>
                <a:gd name="connsiteX73" fmla="*/ 41492 w 7410480"/>
                <a:gd name="connsiteY73" fmla="*/ 2710927 h 5013063"/>
                <a:gd name="connsiteX74" fmla="*/ 52249 w 7410480"/>
                <a:gd name="connsiteY74" fmla="*/ 1323190 h 5013063"/>
                <a:gd name="connsiteX75" fmla="*/ 19976 w 7410480"/>
                <a:gd name="connsiteY75" fmla="*/ 1021976 h 5013063"/>
                <a:gd name="connsiteX76" fmla="*/ 19976 w 7410480"/>
                <a:gd name="connsiteY76" fmla="*/ 473336 h 5013063"/>
                <a:gd name="connsiteX77" fmla="*/ 19976 w 7410480"/>
                <a:gd name="connsiteY77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536344 w 7410480"/>
                <a:gd name="connsiteY62" fmla="*/ 4980790 h 5013063"/>
                <a:gd name="connsiteX63" fmla="*/ 288917 w 7410480"/>
                <a:gd name="connsiteY63" fmla="*/ 4959275 h 5013063"/>
                <a:gd name="connsiteX64" fmla="*/ 63007 w 7410480"/>
                <a:gd name="connsiteY64" fmla="*/ 4970033 h 5013063"/>
                <a:gd name="connsiteX65" fmla="*/ 52249 w 7410480"/>
                <a:gd name="connsiteY65" fmla="*/ 4937760 h 5013063"/>
                <a:gd name="connsiteX66" fmla="*/ 41492 w 7410480"/>
                <a:gd name="connsiteY66" fmla="*/ 4883971 h 5013063"/>
                <a:gd name="connsiteX67" fmla="*/ 30734 w 7410480"/>
                <a:gd name="connsiteY67" fmla="*/ 4625788 h 5013063"/>
                <a:gd name="connsiteX68" fmla="*/ 52249 w 7410480"/>
                <a:gd name="connsiteY68" fmla="*/ 4141694 h 5013063"/>
                <a:gd name="connsiteX69" fmla="*/ 63007 w 7410480"/>
                <a:gd name="connsiteY69" fmla="*/ 3786691 h 5013063"/>
                <a:gd name="connsiteX70" fmla="*/ 73765 w 7410480"/>
                <a:gd name="connsiteY70" fmla="*/ 3732903 h 5013063"/>
                <a:gd name="connsiteX71" fmla="*/ 63007 w 7410480"/>
                <a:gd name="connsiteY71" fmla="*/ 3119717 h 5013063"/>
                <a:gd name="connsiteX72" fmla="*/ 41492 w 7410480"/>
                <a:gd name="connsiteY72" fmla="*/ 2710927 h 5013063"/>
                <a:gd name="connsiteX73" fmla="*/ 52249 w 7410480"/>
                <a:gd name="connsiteY73" fmla="*/ 1323190 h 5013063"/>
                <a:gd name="connsiteX74" fmla="*/ 19976 w 7410480"/>
                <a:gd name="connsiteY74" fmla="*/ 1021976 h 5013063"/>
                <a:gd name="connsiteX75" fmla="*/ 19976 w 7410480"/>
                <a:gd name="connsiteY75" fmla="*/ 473336 h 5013063"/>
                <a:gd name="connsiteX76" fmla="*/ 19976 w 7410480"/>
                <a:gd name="connsiteY76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30150 w 7410480"/>
                <a:gd name="connsiteY48" fmla="*/ 4948517 h 5013063"/>
                <a:gd name="connsiteX49" fmla="*/ 3365605 w 7410480"/>
                <a:gd name="connsiteY49" fmla="*/ 4970033 h 5013063"/>
                <a:gd name="connsiteX50" fmla="*/ 3333332 w 7410480"/>
                <a:gd name="connsiteY50" fmla="*/ 4980790 h 5013063"/>
                <a:gd name="connsiteX51" fmla="*/ 2827722 w 7410480"/>
                <a:gd name="connsiteY51" fmla="*/ 5002305 h 5013063"/>
                <a:gd name="connsiteX52" fmla="*/ 2763176 w 7410480"/>
                <a:gd name="connsiteY52" fmla="*/ 5013063 h 5013063"/>
                <a:gd name="connsiteX53" fmla="*/ 2397416 w 7410480"/>
                <a:gd name="connsiteY53" fmla="*/ 5002305 h 5013063"/>
                <a:gd name="connsiteX54" fmla="*/ 2300597 w 7410480"/>
                <a:gd name="connsiteY54" fmla="*/ 4980790 h 5013063"/>
                <a:gd name="connsiteX55" fmla="*/ 2171506 w 7410480"/>
                <a:gd name="connsiteY55" fmla="*/ 4937760 h 5013063"/>
                <a:gd name="connsiteX56" fmla="*/ 1924080 w 7410480"/>
                <a:gd name="connsiteY56" fmla="*/ 4948517 h 5013063"/>
                <a:gd name="connsiteX57" fmla="*/ 1870292 w 7410480"/>
                <a:gd name="connsiteY57" fmla="*/ 4959275 h 5013063"/>
                <a:gd name="connsiteX58" fmla="*/ 1676654 w 7410480"/>
                <a:gd name="connsiteY58" fmla="*/ 4980790 h 5013063"/>
                <a:gd name="connsiteX59" fmla="*/ 1203317 w 7410480"/>
                <a:gd name="connsiteY59" fmla="*/ 4959275 h 5013063"/>
                <a:gd name="connsiteX60" fmla="*/ 1117256 w 7410480"/>
                <a:gd name="connsiteY60" fmla="*/ 4948517 h 5013063"/>
                <a:gd name="connsiteX61" fmla="*/ 536344 w 7410480"/>
                <a:gd name="connsiteY61" fmla="*/ 4980790 h 5013063"/>
                <a:gd name="connsiteX62" fmla="*/ 288917 w 7410480"/>
                <a:gd name="connsiteY62" fmla="*/ 4959275 h 5013063"/>
                <a:gd name="connsiteX63" fmla="*/ 63007 w 7410480"/>
                <a:gd name="connsiteY63" fmla="*/ 4970033 h 5013063"/>
                <a:gd name="connsiteX64" fmla="*/ 52249 w 7410480"/>
                <a:gd name="connsiteY64" fmla="*/ 4937760 h 5013063"/>
                <a:gd name="connsiteX65" fmla="*/ 41492 w 7410480"/>
                <a:gd name="connsiteY65" fmla="*/ 4883971 h 5013063"/>
                <a:gd name="connsiteX66" fmla="*/ 30734 w 7410480"/>
                <a:gd name="connsiteY66" fmla="*/ 4625788 h 5013063"/>
                <a:gd name="connsiteX67" fmla="*/ 52249 w 7410480"/>
                <a:gd name="connsiteY67" fmla="*/ 4141694 h 5013063"/>
                <a:gd name="connsiteX68" fmla="*/ 63007 w 7410480"/>
                <a:gd name="connsiteY68" fmla="*/ 3786691 h 5013063"/>
                <a:gd name="connsiteX69" fmla="*/ 73765 w 7410480"/>
                <a:gd name="connsiteY69" fmla="*/ 3732903 h 5013063"/>
                <a:gd name="connsiteX70" fmla="*/ 63007 w 7410480"/>
                <a:gd name="connsiteY70" fmla="*/ 3119717 h 5013063"/>
                <a:gd name="connsiteX71" fmla="*/ 41492 w 7410480"/>
                <a:gd name="connsiteY71" fmla="*/ 2710927 h 5013063"/>
                <a:gd name="connsiteX72" fmla="*/ 52249 w 7410480"/>
                <a:gd name="connsiteY72" fmla="*/ 1323190 h 5013063"/>
                <a:gd name="connsiteX73" fmla="*/ 19976 w 7410480"/>
                <a:gd name="connsiteY73" fmla="*/ 1021976 h 5013063"/>
                <a:gd name="connsiteX74" fmla="*/ 19976 w 7410480"/>
                <a:gd name="connsiteY74" fmla="*/ 473336 h 5013063"/>
                <a:gd name="connsiteX75" fmla="*/ 19976 w 7410480"/>
                <a:gd name="connsiteY75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430150 w 7410480"/>
                <a:gd name="connsiteY47" fmla="*/ 4948517 h 5013063"/>
                <a:gd name="connsiteX48" fmla="*/ 3365605 w 7410480"/>
                <a:gd name="connsiteY48" fmla="*/ 4970033 h 5013063"/>
                <a:gd name="connsiteX49" fmla="*/ 3333332 w 7410480"/>
                <a:gd name="connsiteY49" fmla="*/ 4980790 h 5013063"/>
                <a:gd name="connsiteX50" fmla="*/ 2827722 w 7410480"/>
                <a:gd name="connsiteY50" fmla="*/ 5002305 h 5013063"/>
                <a:gd name="connsiteX51" fmla="*/ 2763176 w 7410480"/>
                <a:gd name="connsiteY51" fmla="*/ 5013063 h 5013063"/>
                <a:gd name="connsiteX52" fmla="*/ 2397416 w 7410480"/>
                <a:gd name="connsiteY52" fmla="*/ 5002305 h 5013063"/>
                <a:gd name="connsiteX53" fmla="*/ 2300597 w 7410480"/>
                <a:gd name="connsiteY53" fmla="*/ 4980790 h 5013063"/>
                <a:gd name="connsiteX54" fmla="*/ 2171506 w 7410480"/>
                <a:gd name="connsiteY54" fmla="*/ 4937760 h 5013063"/>
                <a:gd name="connsiteX55" fmla="*/ 1924080 w 7410480"/>
                <a:gd name="connsiteY55" fmla="*/ 4948517 h 5013063"/>
                <a:gd name="connsiteX56" fmla="*/ 1870292 w 7410480"/>
                <a:gd name="connsiteY56" fmla="*/ 4959275 h 5013063"/>
                <a:gd name="connsiteX57" fmla="*/ 1676654 w 7410480"/>
                <a:gd name="connsiteY57" fmla="*/ 4980790 h 5013063"/>
                <a:gd name="connsiteX58" fmla="*/ 1203317 w 7410480"/>
                <a:gd name="connsiteY58" fmla="*/ 4959275 h 5013063"/>
                <a:gd name="connsiteX59" fmla="*/ 1117256 w 7410480"/>
                <a:gd name="connsiteY59" fmla="*/ 4948517 h 5013063"/>
                <a:gd name="connsiteX60" fmla="*/ 536344 w 7410480"/>
                <a:gd name="connsiteY60" fmla="*/ 4980790 h 5013063"/>
                <a:gd name="connsiteX61" fmla="*/ 288917 w 7410480"/>
                <a:gd name="connsiteY61" fmla="*/ 4959275 h 5013063"/>
                <a:gd name="connsiteX62" fmla="*/ 63007 w 7410480"/>
                <a:gd name="connsiteY62" fmla="*/ 4970033 h 5013063"/>
                <a:gd name="connsiteX63" fmla="*/ 52249 w 7410480"/>
                <a:gd name="connsiteY63" fmla="*/ 4937760 h 5013063"/>
                <a:gd name="connsiteX64" fmla="*/ 41492 w 7410480"/>
                <a:gd name="connsiteY64" fmla="*/ 4883971 h 5013063"/>
                <a:gd name="connsiteX65" fmla="*/ 30734 w 7410480"/>
                <a:gd name="connsiteY65" fmla="*/ 4625788 h 5013063"/>
                <a:gd name="connsiteX66" fmla="*/ 52249 w 7410480"/>
                <a:gd name="connsiteY66" fmla="*/ 4141694 h 5013063"/>
                <a:gd name="connsiteX67" fmla="*/ 63007 w 7410480"/>
                <a:gd name="connsiteY67" fmla="*/ 3786691 h 5013063"/>
                <a:gd name="connsiteX68" fmla="*/ 73765 w 7410480"/>
                <a:gd name="connsiteY68" fmla="*/ 3732903 h 5013063"/>
                <a:gd name="connsiteX69" fmla="*/ 63007 w 7410480"/>
                <a:gd name="connsiteY69" fmla="*/ 3119717 h 5013063"/>
                <a:gd name="connsiteX70" fmla="*/ 41492 w 7410480"/>
                <a:gd name="connsiteY70" fmla="*/ 2710927 h 5013063"/>
                <a:gd name="connsiteX71" fmla="*/ 52249 w 7410480"/>
                <a:gd name="connsiteY71" fmla="*/ 1323190 h 5013063"/>
                <a:gd name="connsiteX72" fmla="*/ 19976 w 7410480"/>
                <a:gd name="connsiteY72" fmla="*/ 1021976 h 5013063"/>
                <a:gd name="connsiteX73" fmla="*/ 19976 w 7410480"/>
                <a:gd name="connsiteY73" fmla="*/ 473336 h 5013063"/>
                <a:gd name="connsiteX74" fmla="*/ 19976 w 7410480"/>
                <a:gd name="connsiteY74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291685 w 7410480"/>
                <a:gd name="connsiteY36" fmla="*/ 4970033 h 5013063"/>
                <a:gd name="connsiteX37" fmla="*/ 6205623 w 7410480"/>
                <a:gd name="connsiteY37" fmla="*/ 4991548 h 5013063"/>
                <a:gd name="connsiteX38" fmla="*/ 5796833 w 7410480"/>
                <a:gd name="connsiteY38" fmla="*/ 4980790 h 5013063"/>
                <a:gd name="connsiteX39" fmla="*/ 5743045 w 7410480"/>
                <a:gd name="connsiteY39" fmla="*/ 5002305 h 5013063"/>
                <a:gd name="connsiteX40" fmla="*/ 5700014 w 7410480"/>
                <a:gd name="connsiteY40" fmla="*/ 5013063 h 5013063"/>
                <a:gd name="connsiteX41" fmla="*/ 5119101 w 7410480"/>
                <a:gd name="connsiteY41" fmla="*/ 4991548 h 5013063"/>
                <a:gd name="connsiteX42" fmla="*/ 4860917 w 7410480"/>
                <a:gd name="connsiteY42" fmla="*/ 4980790 h 5013063"/>
                <a:gd name="connsiteX43" fmla="*/ 3817426 w 7410480"/>
                <a:gd name="connsiteY43" fmla="*/ 4970033 h 5013063"/>
                <a:gd name="connsiteX44" fmla="*/ 3720607 w 7410480"/>
                <a:gd name="connsiteY44" fmla="*/ 4959275 h 5013063"/>
                <a:gd name="connsiteX45" fmla="*/ 3656061 w 7410480"/>
                <a:gd name="connsiteY45" fmla="*/ 4937760 h 5013063"/>
                <a:gd name="connsiteX46" fmla="*/ 3430150 w 7410480"/>
                <a:gd name="connsiteY46" fmla="*/ 4948517 h 5013063"/>
                <a:gd name="connsiteX47" fmla="*/ 3365605 w 7410480"/>
                <a:gd name="connsiteY47" fmla="*/ 4970033 h 5013063"/>
                <a:gd name="connsiteX48" fmla="*/ 3333332 w 7410480"/>
                <a:gd name="connsiteY48" fmla="*/ 4980790 h 5013063"/>
                <a:gd name="connsiteX49" fmla="*/ 2827722 w 7410480"/>
                <a:gd name="connsiteY49" fmla="*/ 5002305 h 5013063"/>
                <a:gd name="connsiteX50" fmla="*/ 2763176 w 7410480"/>
                <a:gd name="connsiteY50" fmla="*/ 5013063 h 5013063"/>
                <a:gd name="connsiteX51" fmla="*/ 2397416 w 7410480"/>
                <a:gd name="connsiteY51" fmla="*/ 5002305 h 5013063"/>
                <a:gd name="connsiteX52" fmla="*/ 2300597 w 7410480"/>
                <a:gd name="connsiteY52" fmla="*/ 4980790 h 5013063"/>
                <a:gd name="connsiteX53" fmla="*/ 2171506 w 7410480"/>
                <a:gd name="connsiteY53" fmla="*/ 4937760 h 5013063"/>
                <a:gd name="connsiteX54" fmla="*/ 1924080 w 7410480"/>
                <a:gd name="connsiteY54" fmla="*/ 4948517 h 5013063"/>
                <a:gd name="connsiteX55" fmla="*/ 1870292 w 7410480"/>
                <a:gd name="connsiteY55" fmla="*/ 4959275 h 5013063"/>
                <a:gd name="connsiteX56" fmla="*/ 1676654 w 7410480"/>
                <a:gd name="connsiteY56" fmla="*/ 4980790 h 5013063"/>
                <a:gd name="connsiteX57" fmla="*/ 1203317 w 7410480"/>
                <a:gd name="connsiteY57" fmla="*/ 4959275 h 5013063"/>
                <a:gd name="connsiteX58" fmla="*/ 1117256 w 7410480"/>
                <a:gd name="connsiteY58" fmla="*/ 4948517 h 5013063"/>
                <a:gd name="connsiteX59" fmla="*/ 536344 w 7410480"/>
                <a:gd name="connsiteY59" fmla="*/ 4980790 h 5013063"/>
                <a:gd name="connsiteX60" fmla="*/ 288917 w 7410480"/>
                <a:gd name="connsiteY60" fmla="*/ 4959275 h 5013063"/>
                <a:gd name="connsiteX61" fmla="*/ 63007 w 7410480"/>
                <a:gd name="connsiteY61" fmla="*/ 4970033 h 5013063"/>
                <a:gd name="connsiteX62" fmla="*/ 52249 w 7410480"/>
                <a:gd name="connsiteY62" fmla="*/ 4937760 h 5013063"/>
                <a:gd name="connsiteX63" fmla="*/ 41492 w 7410480"/>
                <a:gd name="connsiteY63" fmla="*/ 4883971 h 5013063"/>
                <a:gd name="connsiteX64" fmla="*/ 30734 w 7410480"/>
                <a:gd name="connsiteY64" fmla="*/ 4625788 h 5013063"/>
                <a:gd name="connsiteX65" fmla="*/ 52249 w 7410480"/>
                <a:gd name="connsiteY65" fmla="*/ 4141694 h 5013063"/>
                <a:gd name="connsiteX66" fmla="*/ 63007 w 7410480"/>
                <a:gd name="connsiteY66" fmla="*/ 3786691 h 5013063"/>
                <a:gd name="connsiteX67" fmla="*/ 73765 w 7410480"/>
                <a:gd name="connsiteY67" fmla="*/ 3732903 h 5013063"/>
                <a:gd name="connsiteX68" fmla="*/ 63007 w 7410480"/>
                <a:gd name="connsiteY68" fmla="*/ 3119717 h 5013063"/>
                <a:gd name="connsiteX69" fmla="*/ 41492 w 7410480"/>
                <a:gd name="connsiteY69" fmla="*/ 2710927 h 5013063"/>
                <a:gd name="connsiteX70" fmla="*/ 52249 w 7410480"/>
                <a:gd name="connsiteY70" fmla="*/ 1323190 h 5013063"/>
                <a:gd name="connsiteX71" fmla="*/ 19976 w 7410480"/>
                <a:gd name="connsiteY71" fmla="*/ 1021976 h 5013063"/>
                <a:gd name="connsiteX72" fmla="*/ 19976 w 7410480"/>
                <a:gd name="connsiteY72" fmla="*/ 473336 h 5013063"/>
                <a:gd name="connsiteX73" fmla="*/ 19976 w 7410480"/>
                <a:gd name="connsiteY73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291685 w 7410480"/>
                <a:gd name="connsiteY35" fmla="*/ 4970033 h 5013063"/>
                <a:gd name="connsiteX36" fmla="*/ 6205623 w 7410480"/>
                <a:gd name="connsiteY36" fmla="*/ 4991548 h 5013063"/>
                <a:gd name="connsiteX37" fmla="*/ 5796833 w 7410480"/>
                <a:gd name="connsiteY37" fmla="*/ 4980790 h 5013063"/>
                <a:gd name="connsiteX38" fmla="*/ 5743045 w 7410480"/>
                <a:gd name="connsiteY38" fmla="*/ 5002305 h 5013063"/>
                <a:gd name="connsiteX39" fmla="*/ 5700014 w 7410480"/>
                <a:gd name="connsiteY39" fmla="*/ 5013063 h 5013063"/>
                <a:gd name="connsiteX40" fmla="*/ 5119101 w 7410480"/>
                <a:gd name="connsiteY40" fmla="*/ 4991548 h 5013063"/>
                <a:gd name="connsiteX41" fmla="*/ 4860917 w 7410480"/>
                <a:gd name="connsiteY41" fmla="*/ 4980790 h 5013063"/>
                <a:gd name="connsiteX42" fmla="*/ 3817426 w 7410480"/>
                <a:gd name="connsiteY42" fmla="*/ 4970033 h 5013063"/>
                <a:gd name="connsiteX43" fmla="*/ 3720607 w 7410480"/>
                <a:gd name="connsiteY43" fmla="*/ 4959275 h 5013063"/>
                <a:gd name="connsiteX44" fmla="*/ 3656061 w 7410480"/>
                <a:gd name="connsiteY44" fmla="*/ 4937760 h 5013063"/>
                <a:gd name="connsiteX45" fmla="*/ 3430150 w 7410480"/>
                <a:gd name="connsiteY45" fmla="*/ 4948517 h 5013063"/>
                <a:gd name="connsiteX46" fmla="*/ 3365605 w 7410480"/>
                <a:gd name="connsiteY46" fmla="*/ 4970033 h 5013063"/>
                <a:gd name="connsiteX47" fmla="*/ 3333332 w 7410480"/>
                <a:gd name="connsiteY47" fmla="*/ 4980790 h 5013063"/>
                <a:gd name="connsiteX48" fmla="*/ 2827722 w 7410480"/>
                <a:gd name="connsiteY48" fmla="*/ 5002305 h 5013063"/>
                <a:gd name="connsiteX49" fmla="*/ 2763176 w 7410480"/>
                <a:gd name="connsiteY49" fmla="*/ 5013063 h 5013063"/>
                <a:gd name="connsiteX50" fmla="*/ 2397416 w 7410480"/>
                <a:gd name="connsiteY50" fmla="*/ 5002305 h 5013063"/>
                <a:gd name="connsiteX51" fmla="*/ 2300597 w 7410480"/>
                <a:gd name="connsiteY51" fmla="*/ 4980790 h 5013063"/>
                <a:gd name="connsiteX52" fmla="*/ 2171506 w 7410480"/>
                <a:gd name="connsiteY52" fmla="*/ 4937760 h 5013063"/>
                <a:gd name="connsiteX53" fmla="*/ 1924080 w 7410480"/>
                <a:gd name="connsiteY53" fmla="*/ 4948517 h 5013063"/>
                <a:gd name="connsiteX54" fmla="*/ 1870292 w 7410480"/>
                <a:gd name="connsiteY54" fmla="*/ 4959275 h 5013063"/>
                <a:gd name="connsiteX55" fmla="*/ 1676654 w 7410480"/>
                <a:gd name="connsiteY55" fmla="*/ 4980790 h 5013063"/>
                <a:gd name="connsiteX56" fmla="*/ 1203317 w 7410480"/>
                <a:gd name="connsiteY56" fmla="*/ 4959275 h 5013063"/>
                <a:gd name="connsiteX57" fmla="*/ 1117256 w 7410480"/>
                <a:gd name="connsiteY57" fmla="*/ 4948517 h 5013063"/>
                <a:gd name="connsiteX58" fmla="*/ 536344 w 7410480"/>
                <a:gd name="connsiteY58" fmla="*/ 4980790 h 5013063"/>
                <a:gd name="connsiteX59" fmla="*/ 288917 w 7410480"/>
                <a:gd name="connsiteY59" fmla="*/ 4959275 h 5013063"/>
                <a:gd name="connsiteX60" fmla="*/ 63007 w 7410480"/>
                <a:gd name="connsiteY60" fmla="*/ 4970033 h 5013063"/>
                <a:gd name="connsiteX61" fmla="*/ 52249 w 7410480"/>
                <a:gd name="connsiteY61" fmla="*/ 4937760 h 5013063"/>
                <a:gd name="connsiteX62" fmla="*/ 41492 w 7410480"/>
                <a:gd name="connsiteY62" fmla="*/ 4883971 h 5013063"/>
                <a:gd name="connsiteX63" fmla="*/ 30734 w 7410480"/>
                <a:gd name="connsiteY63" fmla="*/ 4625788 h 5013063"/>
                <a:gd name="connsiteX64" fmla="*/ 52249 w 7410480"/>
                <a:gd name="connsiteY64" fmla="*/ 4141694 h 5013063"/>
                <a:gd name="connsiteX65" fmla="*/ 63007 w 7410480"/>
                <a:gd name="connsiteY65" fmla="*/ 3786691 h 5013063"/>
                <a:gd name="connsiteX66" fmla="*/ 73765 w 7410480"/>
                <a:gd name="connsiteY66" fmla="*/ 3732903 h 5013063"/>
                <a:gd name="connsiteX67" fmla="*/ 63007 w 7410480"/>
                <a:gd name="connsiteY67" fmla="*/ 3119717 h 5013063"/>
                <a:gd name="connsiteX68" fmla="*/ 41492 w 7410480"/>
                <a:gd name="connsiteY68" fmla="*/ 2710927 h 5013063"/>
                <a:gd name="connsiteX69" fmla="*/ 52249 w 7410480"/>
                <a:gd name="connsiteY69" fmla="*/ 1323190 h 5013063"/>
                <a:gd name="connsiteX70" fmla="*/ 19976 w 7410480"/>
                <a:gd name="connsiteY70" fmla="*/ 1021976 h 5013063"/>
                <a:gd name="connsiteX71" fmla="*/ 19976 w 7410480"/>
                <a:gd name="connsiteY71" fmla="*/ 473336 h 5013063"/>
                <a:gd name="connsiteX72" fmla="*/ 19976 w 7410480"/>
                <a:gd name="connsiteY72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291685 w 7410480"/>
                <a:gd name="connsiteY34" fmla="*/ 4970033 h 5013063"/>
                <a:gd name="connsiteX35" fmla="*/ 6205623 w 7410480"/>
                <a:gd name="connsiteY35" fmla="*/ 4991548 h 5013063"/>
                <a:gd name="connsiteX36" fmla="*/ 5796833 w 7410480"/>
                <a:gd name="connsiteY36" fmla="*/ 4980790 h 5013063"/>
                <a:gd name="connsiteX37" fmla="*/ 5743045 w 7410480"/>
                <a:gd name="connsiteY37" fmla="*/ 5002305 h 5013063"/>
                <a:gd name="connsiteX38" fmla="*/ 5700014 w 7410480"/>
                <a:gd name="connsiteY38" fmla="*/ 5013063 h 5013063"/>
                <a:gd name="connsiteX39" fmla="*/ 5119101 w 7410480"/>
                <a:gd name="connsiteY39" fmla="*/ 4991548 h 5013063"/>
                <a:gd name="connsiteX40" fmla="*/ 4860917 w 7410480"/>
                <a:gd name="connsiteY40" fmla="*/ 4980790 h 5013063"/>
                <a:gd name="connsiteX41" fmla="*/ 3817426 w 7410480"/>
                <a:gd name="connsiteY41" fmla="*/ 4970033 h 5013063"/>
                <a:gd name="connsiteX42" fmla="*/ 3720607 w 7410480"/>
                <a:gd name="connsiteY42" fmla="*/ 4959275 h 5013063"/>
                <a:gd name="connsiteX43" fmla="*/ 3656061 w 7410480"/>
                <a:gd name="connsiteY43" fmla="*/ 4937760 h 5013063"/>
                <a:gd name="connsiteX44" fmla="*/ 3430150 w 7410480"/>
                <a:gd name="connsiteY44" fmla="*/ 4948517 h 5013063"/>
                <a:gd name="connsiteX45" fmla="*/ 3365605 w 7410480"/>
                <a:gd name="connsiteY45" fmla="*/ 4970033 h 5013063"/>
                <a:gd name="connsiteX46" fmla="*/ 3333332 w 7410480"/>
                <a:gd name="connsiteY46" fmla="*/ 4980790 h 5013063"/>
                <a:gd name="connsiteX47" fmla="*/ 2827722 w 7410480"/>
                <a:gd name="connsiteY47" fmla="*/ 5002305 h 5013063"/>
                <a:gd name="connsiteX48" fmla="*/ 2763176 w 7410480"/>
                <a:gd name="connsiteY48" fmla="*/ 5013063 h 5013063"/>
                <a:gd name="connsiteX49" fmla="*/ 2397416 w 7410480"/>
                <a:gd name="connsiteY49" fmla="*/ 5002305 h 5013063"/>
                <a:gd name="connsiteX50" fmla="*/ 2300597 w 7410480"/>
                <a:gd name="connsiteY50" fmla="*/ 4980790 h 5013063"/>
                <a:gd name="connsiteX51" fmla="*/ 2171506 w 7410480"/>
                <a:gd name="connsiteY51" fmla="*/ 4937760 h 5013063"/>
                <a:gd name="connsiteX52" fmla="*/ 1924080 w 7410480"/>
                <a:gd name="connsiteY52" fmla="*/ 4948517 h 5013063"/>
                <a:gd name="connsiteX53" fmla="*/ 1870292 w 7410480"/>
                <a:gd name="connsiteY53" fmla="*/ 4959275 h 5013063"/>
                <a:gd name="connsiteX54" fmla="*/ 1676654 w 7410480"/>
                <a:gd name="connsiteY54" fmla="*/ 4980790 h 5013063"/>
                <a:gd name="connsiteX55" fmla="*/ 1203317 w 7410480"/>
                <a:gd name="connsiteY55" fmla="*/ 4959275 h 5013063"/>
                <a:gd name="connsiteX56" fmla="*/ 1117256 w 7410480"/>
                <a:gd name="connsiteY56" fmla="*/ 4948517 h 5013063"/>
                <a:gd name="connsiteX57" fmla="*/ 536344 w 7410480"/>
                <a:gd name="connsiteY57" fmla="*/ 4980790 h 5013063"/>
                <a:gd name="connsiteX58" fmla="*/ 288917 w 7410480"/>
                <a:gd name="connsiteY58" fmla="*/ 4959275 h 5013063"/>
                <a:gd name="connsiteX59" fmla="*/ 63007 w 7410480"/>
                <a:gd name="connsiteY59" fmla="*/ 4970033 h 5013063"/>
                <a:gd name="connsiteX60" fmla="*/ 52249 w 7410480"/>
                <a:gd name="connsiteY60" fmla="*/ 4937760 h 5013063"/>
                <a:gd name="connsiteX61" fmla="*/ 41492 w 7410480"/>
                <a:gd name="connsiteY61" fmla="*/ 4883971 h 5013063"/>
                <a:gd name="connsiteX62" fmla="*/ 30734 w 7410480"/>
                <a:gd name="connsiteY62" fmla="*/ 4625788 h 5013063"/>
                <a:gd name="connsiteX63" fmla="*/ 52249 w 7410480"/>
                <a:gd name="connsiteY63" fmla="*/ 4141694 h 5013063"/>
                <a:gd name="connsiteX64" fmla="*/ 63007 w 7410480"/>
                <a:gd name="connsiteY64" fmla="*/ 3786691 h 5013063"/>
                <a:gd name="connsiteX65" fmla="*/ 73765 w 7410480"/>
                <a:gd name="connsiteY65" fmla="*/ 3732903 h 5013063"/>
                <a:gd name="connsiteX66" fmla="*/ 63007 w 7410480"/>
                <a:gd name="connsiteY66" fmla="*/ 3119717 h 5013063"/>
                <a:gd name="connsiteX67" fmla="*/ 41492 w 7410480"/>
                <a:gd name="connsiteY67" fmla="*/ 2710927 h 5013063"/>
                <a:gd name="connsiteX68" fmla="*/ 52249 w 7410480"/>
                <a:gd name="connsiteY68" fmla="*/ 1323190 h 5013063"/>
                <a:gd name="connsiteX69" fmla="*/ 19976 w 7410480"/>
                <a:gd name="connsiteY69" fmla="*/ 1021976 h 5013063"/>
                <a:gd name="connsiteX70" fmla="*/ 19976 w 7410480"/>
                <a:gd name="connsiteY70" fmla="*/ 473336 h 5013063"/>
                <a:gd name="connsiteX71" fmla="*/ 19976 w 7410480"/>
                <a:gd name="connsiteY71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291685 w 7410480"/>
                <a:gd name="connsiteY34" fmla="*/ 4970033 h 5013063"/>
                <a:gd name="connsiteX35" fmla="*/ 6205623 w 7410480"/>
                <a:gd name="connsiteY35" fmla="*/ 4991548 h 5013063"/>
                <a:gd name="connsiteX36" fmla="*/ 5796833 w 7410480"/>
                <a:gd name="connsiteY36" fmla="*/ 4980790 h 5013063"/>
                <a:gd name="connsiteX37" fmla="*/ 5743045 w 7410480"/>
                <a:gd name="connsiteY37" fmla="*/ 5002305 h 5013063"/>
                <a:gd name="connsiteX38" fmla="*/ 5700014 w 7410480"/>
                <a:gd name="connsiteY38" fmla="*/ 5013063 h 5013063"/>
                <a:gd name="connsiteX39" fmla="*/ 5119101 w 7410480"/>
                <a:gd name="connsiteY39" fmla="*/ 4991548 h 5013063"/>
                <a:gd name="connsiteX40" fmla="*/ 4860917 w 7410480"/>
                <a:gd name="connsiteY40" fmla="*/ 4980790 h 5013063"/>
                <a:gd name="connsiteX41" fmla="*/ 3817426 w 7410480"/>
                <a:gd name="connsiteY41" fmla="*/ 4970033 h 5013063"/>
                <a:gd name="connsiteX42" fmla="*/ 3720607 w 7410480"/>
                <a:gd name="connsiteY42" fmla="*/ 4959275 h 5013063"/>
                <a:gd name="connsiteX43" fmla="*/ 3656061 w 7410480"/>
                <a:gd name="connsiteY43" fmla="*/ 4937760 h 5013063"/>
                <a:gd name="connsiteX44" fmla="*/ 3430150 w 7410480"/>
                <a:gd name="connsiteY44" fmla="*/ 4948517 h 5013063"/>
                <a:gd name="connsiteX45" fmla="*/ 3365605 w 7410480"/>
                <a:gd name="connsiteY45" fmla="*/ 4970033 h 5013063"/>
                <a:gd name="connsiteX46" fmla="*/ 3333332 w 7410480"/>
                <a:gd name="connsiteY46" fmla="*/ 4980790 h 5013063"/>
                <a:gd name="connsiteX47" fmla="*/ 2827722 w 7410480"/>
                <a:gd name="connsiteY47" fmla="*/ 5002305 h 5013063"/>
                <a:gd name="connsiteX48" fmla="*/ 2763176 w 7410480"/>
                <a:gd name="connsiteY48" fmla="*/ 5013063 h 5013063"/>
                <a:gd name="connsiteX49" fmla="*/ 2397416 w 7410480"/>
                <a:gd name="connsiteY49" fmla="*/ 5002305 h 5013063"/>
                <a:gd name="connsiteX50" fmla="*/ 2300597 w 7410480"/>
                <a:gd name="connsiteY50" fmla="*/ 4980790 h 5013063"/>
                <a:gd name="connsiteX51" fmla="*/ 2171506 w 7410480"/>
                <a:gd name="connsiteY51" fmla="*/ 4937760 h 5013063"/>
                <a:gd name="connsiteX52" fmla="*/ 1924080 w 7410480"/>
                <a:gd name="connsiteY52" fmla="*/ 4948517 h 5013063"/>
                <a:gd name="connsiteX53" fmla="*/ 1870292 w 7410480"/>
                <a:gd name="connsiteY53" fmla="*/ 4959275 h 5013063"/>
                <a:gd name="connsiteX54" fmla="*/ 1676654 w 7410480"/>
                <a:gd name="connsiteY54" fmla="*/ 4980790 h 5013063"/>
                <a:gd name="connsiteX55" fmla="*/ 1203317 w 7410480"/>
                <a:gd name="connsiteY55" fmla="*/ 4959275 h 5013063"/>
                <a:gd name="connsiteX56" fmla="*/ 536344 w 7410480"/>
                <a:gd name="connsiteY56" fmla="*/ 4980790 h 5013063"/>
                <a:gd name="connsiteX57" fmla="*/ 288917 w 7410480"/>
                <a:gd name="connsiteY57" fmla="*/ 4959275 h 5013063"/>
                <a:gd name="connsiteX58" fmla="*/ 63007 w 7410480"/>
                <a:gd name="connsiteY58" fmla="*/ 4970033 h 5013063"/>
                <a:gd name="connsiteX59" fmla="*/ 52249 w 7410480"/>
                <a:gd name="connsiteY59" fmla="*/ 4937760 h 5013063"/>
                <a:gd name="connsiteX60" fmla="*/ 41492 w 7410480"/>
                <a:gd name="connsiteY60" fmla="*/ 4883971 h 5013063"/>
                <a:gd name="connsiteX61" fmla="*/ 30734 w 7410480"/>
                <a:gd name="connsiteY61" fmla="*/ 4625788 h 5013063"/>
                <a:gd name="connsiteX62" fmla="*/ 52249 w 7410480"/>
                <a:gd name="connsiteY62" fmla="*/ 4141694 h 5013063"/>
                <a:gd name="connsiteX63" fmla="*/ 63007 w 7410480"/>
                <a:gd name="connsiteY63" fmla="*/ 3786691 h 5013063"/>
                <a:gd name="connsiteX64" fmla="*/ 73765 w 7410480"/>
                <a:gd name="connsiteY64" fmla="*/ 3732903 h 5013063"/>
                <a:gd name="connsiteX65" fmla="*/ 63007 w 7410480"/>
                <a:gd name="connsiteY65" fmla="*/ 3119717 h 5013063"/>
                <a:gd name="connsiteX66" fmla="*/ 41492 w 7410480"/>
                <a:gd name="connsiteY66" fmla="*/ 2710927 h 5013063"/>
                <a:gd name="connsiteX67" fmla="*/ 52249 w 7410480"/>
                <a:gd name="connsiteY67" fmla="*/ 1323190 h 5013063"/>
                <a:gd name="connsiteX68" fmla="*/ 19976 w 7410480"/>
                <a:gd name="connsiteY68" fmla="*/ 1021976 h 5013063"/>
                <a:gd name="connsiteX69" fmla="*/ 19976 w 7410480"/>
                <a:gd name="connsiteY69" fmla="*/ 473336 h 5013063"/>
                <a:gd name="connsiteX70" fmla="*/ 19976 w 7410480"/>
                <a:gd name="connsiteY7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291685 w 7410480"/>
                <a:gd name="connsiteY34" fmla="*/ 4970033 h 5013063"/>
                <a:gd name="connsiteX35" fmla="*/ 6205623 w 7410480"/>
                <a:gd name="connsiteY35" fmla="*/ 4991548 h 5013063"/>
                <a:gd name="connsiteX36" fmla="*/ 5796833 w 7410480"/>
                <a:gd name="connsiteY36" fmla="*/ 4980790 h 5013063"/>
                <a:gd name="connsiteX37" fmla="*/ 5743045 w 7410480"/>
                <a:gd name="connsiteY37" fmla="*/ 5002305 h 5013063"/>
                <a:gd name="connsiteX38" fmla="*/ 5700014 w 7410480"/>
                <a:gd name="connsiteY38" fmla="*/ 5013063 h 5013063"/>
                <a:gd name="connsiteX39" fmla="*/ 5119101 w 7410480"/>
                <a:gd name="connsiteY39" fmla="*/ 4991548 h 5013063"/>
                <a:gd name="connsiteX40" fmla="*/ 4860917 w 7410480"/>
                <a:gd name="connsiteY40" fmla="*/ 4980790 h 5013063"/>
                <a:gd name="connsiteX41" fmla="*/ 3817426 w 7410480"/>
                <a:gd name="connsiteY41" fmla="*/ 4970033 h 5013063"/>
                <a:gd name="connsiteX42" fmla="*/ 3720607 w 7410480"/>
                <a:gd name="connsiteY42" fmla="*/ 4959275 h 5013063"/>
                <a:gd name="connsiteX43" fmla="*/ 3656061 w 7410480"/>
                <a:gd name="connsiteY43" fmla="*/ 4937760 h 5013063"/>
                <a:gd name="connsiteX44" fmla="*/ 3430150 w 7410480"/>
                <a:gd name="connsiteY44" fmla="*/ 4948517 h 5013063"/>
                <a:gd name="connsiteX45" fmla="*/ 3365605 w 7410480"/>
                <a:gd name="connsiteY45" fmla="*/ 4970033 h 5013063"/>
                <a:gd name="connsiteX46" fmla="*/ 3333332 w 7410480"/>
                <a:gd name="connsiteY46" fmla="*/ 4980790 h 5013063"/>
                <a:gd name="connsiteX47" fmla="*/ 2827722 w 7410480"/>
                <a:gd name="connsiteY47" fmla="*/ 5002305 h 5013063"/>
                <a:gd name="connsiteX48" fmla="*/ 2763176 w 7410480"/>
                <a:gd name="connsiteY48" fmla="*/ 5013063 h 5013063"/>
                <a:gd name="connsiteX49" fmla="*/ 2397416 w 7410480"/>
                <a:gd name="connsiteY49" fmla="*/ 5002305 h 5013063"/>
                <a:gd name="connsiteX50" fmla="*/ 2300597 w 7410480"/>
                <a:gd name="connsiteY50" fmla="*/ 4980790 h 5013063"/>
                <a:gd name="connsiteX51" fmla="*/ 1924080 w 7410480"/>
                <a:gd name="connsiteY51" fmla="*/ 4948517 h 5013063"/>
                <a:gd name="connsiteX52" fmla="*/ 1870292 w 7410480"/>
                <a:gd name="connsiteY52" fmla="*/ 4959275 h 5013063"/>
                <a:gd name="connsiteX53" fmla="*/ 1676654 w 7410480"/>
                <a:gd name="connsiteY53" fmla="*/ 4980790 h 5013063"/>
                <a:gd name="connsiteX54" fmla="*/ 1203317 w 7410480"/>
                <a:gd name="connsiteY54" fmla="*/ 4959275 h 5013063"/>
                <a:gd name="connsiteX55" fmla="*/ 536344 w 7410480"/>
                <a:gd name="connsiteY55" fmla="*/ 4980790 h 5013063"/>
                <a:gd name="connsiteX56" fmla="*/ 288917 w 7410480"/>
                <a:gd name="connsiteY56" fmla="*/ 4959275 h 5013063"/>
                <a:gd name="connsiteX57" fmla="*/ 63007 w 7410480"/>
                <a:gd name="connsiteY57" fmla="*/ 4970033 h 5013063"/>
                <a:gd name="connsiteX58" fmla="*/ 52249 w 7410480"/>
                <a:gd name="connsiteY58" fmla="*/ 4937760 h 5013063"/>
                <a:gd name="connsiteX59" fmla="*/ 41492 w 7410480"/>
                <a:gd name="connsiteY59" fmla="*/ 4883971 h 5013063"/>
                <a:gd name="connsiteX60" fmla="*/ 30734 w 7410480"/>
                <a:gd name="connsiteY60" fmla="*/ 4625788 h 5013063"/>
                <a:gd name="connsiteX61" fmla="*/ 52249 w 7410480"/>
                <a:gd name="connsiteY61" fmla="*/ 4141694 h 5013063"/>
                <a:gd name="connsiteX62" fmla="*/ 63007 w 7410480"/>
                <a:gd name="connsiteY62" fmla="*/ 3786691 h 5013063"/>
                <a:gd name="connsiteX63" fmla="*/ 73765 w 7410480"/>
                <a:gd name="connsiteY63" fmla="*/ 3732903 h 5013063"/>
                <a:gd name="connsiteX64" fmla="*/ 63007 w 7410480"/>
                <a:gd name="connsiteY64" fmla="*/ 3119717 h 5013063"/>
                <a:gd name="connsiteX65" fmla="*/ 41492 w 7410480"/>
                <a:gd name="connsiteY65" fmla="*/ 2710927 h 5013063"/>
                <a:gd name="connsiteX66" fmla="*/ 52249 w 7410480"/>
                <a:gd name="connsiteY66" fmla="*/ 1323190 h 5013063"/>
                <a:gd name="connsiteX67" fmla="*/ 19976 w 7410480"/>
                <a:gd name="connsiteY67" fmla="*/ 1021976 h 5013063"/>
                <a:gd name="connsiteX68" fmla="*/ 19976 w 7410480"/>
                <a:gd name="connsiteY68" fmla="*/ 473336 h 5013063"/>
                <a:gd name="connsiteX69" fmla="*/ 19976 w 7410480"/>
                <a:gd name="connsiteY69" fmla="*/ 43030 h 5013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7410480" h="5013063">
                  <a:moveTo>
                    <a:pt x="19976" y="43030"/>
                  </a:moveTo>
                  <a:cubicBezTo>
                    <a:pt x="48663" y="-26895"/>
                    <a:pt x="134740" y="49964"/>
                    <a:pt x="192099" y="53788"/>
                  </a:cubicBezTo>
                  <a:cubicBezTo>
                    <a:pt x="242318" y="57136"/>
                    <a:pt x="292376" y="64545"/>
                    <a:pt x="342706" y="64545"/>
                  </a:cubicBezTo>
                  <a:cubicBezTo>
                    <a:pt x="371616" y="64545"/>
                    <a:pt x="399987" y="56529"/>
                    <a:pt x="428767" y="53788"/>
                  </a:cubicBezTo>
                  <a:cubicBezTo>
                    <a:pt x="475310" y="49355"/>
                    <a:pt x="522023" y="46913"/>
                    <a:pt x="568616" y="43030"/>
                  </a:cubicBezTo>
                  <a:cubicBezTo>
                    <a:pt x="803112" y="23489"/>
                    <a:pt x="562078" y="39619"/>
                    <a:pt x="869830" y="21515"/>
                  </a:cubicBezTo>
                  <a:cubicBezTo>
                    <a:pt x="937656" y="-1094"/>
                    <a:pt x="861625" y="18319"/>
                    <a:pt x="955892" y="21515"/>
                  </a:cubicBezTo>
                  <a:cubicBezTo>
                    <a:pt x="1149452" y="28077"/>
                    <a:pt x="1343167" y="28687"/>
                    <a:pt x="1536805" y="32273"/>
                  </a:cubicBezTo>
                  <a:cubicBezTo>
                    <a:pt x="1872361" y="50914"/>
                    <a:pt x="1639900" y="43385"/>
                    <a:pt x="2117717" y="32273"/>
                  </a:cubicBezTo>
                  <a:lnTo>
                    <a:pt x="2655600" y="21515"/>
                  </a:lnTo>
                  <a:cubicBezTo>
                    <a:pt x="2719394" y="15715"/>
                    <a:pt x="2881716" y="0"/>
                    <a:pt x="2935299" y="0"/>
                  </a:cubicBezTo>
                  <a:cubicBezTo>
                    <a:pt x="3189922" y="0"/>
                    <a:pt x="3444494" y="7171"/>
                    <a:pt x="3699092" y="10757"/>
                  </a:cubicBezTo>
                  <a:cubicBezTo>
                    <a:pt x="4108755" y="42271"/>
                    <a:pt x="3891808" y="29763"/>
                    <a:pt x="4699553" y="10757"/>
                  </a:cubicBezTo>
                  <a:cubicBezTo>
                    <a:pt x="4717832" y="10327"/>
                    <a:pt x="4735412" y="3586"/>
                    <a:pt x="4753341" y="0"/>
                  </a:cubicBezTo>
                  <a:cubicBezTo>
                    <a:pt x="4825059" y="3586"/>
                    <a:pt x="4896935" y="4794"/>
                    <a:pt x="4968494" y="10757"/>
                  </a:cubicBezTo>
                  <a:cubicBezTo>
                    <a:pt x="4983228" y="11985"/>
                    <a:pt x="4996742" y="21251"/>
                    <a:pt x="5011525" y="21515"/>
                  </a:cubicBezTo>
                  <a:lnTo>
                    <a:pt x="6173350" y="32273"/>
                  </a:lnTo>
                  <a:cubicBezTo>
                    <a:pt x="6216381" y="35859"/>
                    <a:pt x="6259262" y="43030"/>
                    <a:pt x="6302442" y="43030"/>
                  </a:cubicBezTo>
                  <a:cubicBezTo>
                    <a:pt x="6840253" y="43030"/>
                    <a:pt x="6686913" y="90584"/>
                    <a:pt x="6894113" y="21515"/>
                  </a:cubicBezTo>
                  <a:cubicBezTo>
                    <a:pt x="7033962" y="25101"/>
                    <a:pt x="7173924" y="25619"/>
                    <a:pt x="7313661" y="32273"/>
                  </a:cubicBezTo>
                  <a:cubicBezTo>
                    <a:pt x="7324988" y="32812"/>
                    <a:pt x="7343337" y="31992"/>
                    <a:pt x="7345934" y="43030"/>
                  </a:cubicBezTo>
                  <a:cubicBezTo>
                    <a:pt x="7359101" y="98988"/>
                    <a:pt x="7351712" y="157883"/>
                    <a:pt x="7356692" y="215153"/>
                  </a:cubicBezTo>
                  <a:cubicBezTo>
                    <a:pt x="7362509" y="282052"/>
                    <a:pt x="7362357" y="275180"/>
                    <a:pt x="7378207" y="322729"/>
                  </a:cubicBezTo>
                  <a:cubicBezTo>
                    <a:pt x="7381793" y="541468"/>
                    <a:pt x="7388965" y="760177"/>
                    <a:pt x="7388965" y="978945"/>
                  </a:cubicBezTo>
                  <a:cubicBezTo>
                    <a:pt x="7388965" y="1072247"/>
                    <a:pt x="7382091" y="1165423"/>
                    <a:pt x="7378207" y="1258644"/>
                  </a:cubicBezTo>
                  <a:cubicBezTo>
                    <a:pt x="7355232" y="1810034"/>
                    <a:pt x="7380006" y="1143684"/>
                    <a:pt x="7356692" y="1796527"/>
                  </a:cubicBezTo>
                  <a:cubicBezTo>
                    <a:pt x="7360278" y="2000922"/>
                    <a:pt x="7361064" y="2205386"/>
                    <a:pt x="7367449" y="2409713"/>
                  </a:cubicBezTo>
                  <a:cubicBezTo>
                    <a:pt x="7368241" y="2435056"/>
                    <a:pt x="7375803" y="2459774"/>
                    <a:pt x="7378207" y="2485016"/>
                  </a:cubicBezTo>
                  <a:cubicBezTo>
                    <a:pt x="7382979" y="2535120"/>
                    <a:pt x="7383603" y="2585579"/>
                    <a:pt x="7388965" y="2635623"/>
                  </a:cubicBezTo>
                  <a:cubicBezTo>
                    <a:pt x="7394368" y="2686046"/>
                    <a:pt x="7410480" y="2786230"/>
                    <a:pt x="7410480" y="2786230"/>
                  </a:cubicBezTo>
                  <a:cubicBezTo>
                    <a:pt x="7406894" y="3506992"/>
                    <a:pt x="7410373" y="4227824"/>
                    <a:pt x="7399722" y="4948517"/>
                  </a:cubicBezTo>
                  <a:cubicBezTo>
                    <a:pt x="7399572" y="4958658"/>
                    <a:pt x="7388264" y="4968721"/>
                    <a:pt x="7378207" y="4970033"/>
                  </a:cubicBezTo>
                  <a:cubicBezTo>
                    <a:pt x="7303451" y="4979784"/>
                    <a:pt x="7227600" y="4977204"/>
                    <a:pt x="7152296" y="4980790"/>
                  </a:cubicBezTo>
                  <a:lnTo>
                    <a:pt x="6678960" y="4970033"/>
                  </a:lnTo>
                  <a:cubicBezTo>
                    <a:pt x="6535525" y="4968240"/>
                    <a:pt x="6370574" y="4966447"/>
                    <a:pt x="6291685" y="4970033"/>
                  </a:cubicBezTo>
                  <a:cubicBezTo>
                    <a:pt x="6212796" y="4973619"/>
                    <a:pt x="6251471" y="4982378"/>
                    <a:pt x="6205623" y="4991548"/>
                  </a:cubicBezTo>
                  <a:cubicBezTo>
                    <a:pt x="6069360" y="4987962"/>
                    <a:pt x="5933107" y="4977621"/>
                    <a:pt x="5796833" y="4980790"/>
                  </a:cubicBezTo>
                  <a:cubicBezTo>
                    <a:pt x="5777528" y="4981239"/>
                    <a:pt x="5761365" y="4996198"/>
                    <a:pt x="5743045" y="5002305"/>
                  </a:cubicBezTo>
                  <a:cubicBezTo>
                    <a:pt x="5729019" y="5006980"/>
                    <a:pt x="5714358" y="5009477"/>
                    <a:pt x="5700014" y="5013063"/>
                  </a:cubicBezTo>
                  <a:lnTo>
                    <a:pt x="5119101" y="4991548"/>
                  </a:lnTo>
                  <a:cubicBezTo>
                    <a:pt x="5033024" y="4988360"/>
                    <a:pt x="4947041" y="4982214"/>
                    <a:pt x="4860917" y="4980790"/>
                  </a:cubicBezTo>
                  <a:lnTo>
                    <a:pt x="3817426" y="4970033"/>
                  </a:lnTo>
                  <a:cubicBezTo>
                    <a:pt x="3785153" y="4966447"/>
                    <a:pt x="3752448" y="4965643"/>
                    <a:pt x="3720607" y="4959275"/>
                  </a:cubicBezTo>
                  <a:cubicBezTo>
                    <a:pt x="3698368" y="4954827"/>
                    <a:pt x="3704470" y="4939553"/>
                    <a:pt x="3656061" y="4937760"/>
                  </a:cubicBezTo>
                  <a:cubicBezTo>
                    <a:pt x="3607652" y="4935967"/>
                    <a:pt x="3478559" y="4943138"/>
                    <a:pt x="3430150" y="4948517"/>
                  </a:cubicBezTo>
                  <a:cubicBezTo>
                    <a:pt x="3381741" y="4953896"/>
                    <a:pt x="3387120" y="4962861"/>
                    <a:pt x="3365605" y="4970033"/>
                  </a:cubicBezTo>
                  <a:cubicBezTo>
                    <a:pt x="3354847" y="4973619"/>
                    <a:pt x="3344661" y="4980308"/>
                    <a:pt x="3333332" y="4980790"/>
                  </a:cubicBezTo>
                  <a:lnTo>
                    <a:pt x="2827722" y="5002305"/>
                  </a:lnTo>
                  <a:cubicBezTo>
                    <a:pt x="2806207" y="5005891"/>
                    <a:pt x="2784988" y="5013063"/>
                    <a:pt x="2763176" y="5013063"/>
                  </a:cubicBezTo>
                  <a:cubicBezTo>
                    <a:pt x="2641203" y="5013063"/>
                    <a:pt x="2519093" y="5010794"/>
                    <a:pt x="2397416" y="5002305"/>
                  </a:cubicBezTo>
                  <a:cubicBezTo>
                    <a:pt x="2364436" y="5000004"/>
                    <a:pt x="2379486" y="4989755"/>
                    <a:pt x="2300597" y="4980790"/>
                  </a:cubicBezTo>
                  <a:cubicBezTo>
                    <a:pt x="2221708" y="4971825"/>
                    <a:pt x="1995798" y="4952103"/>
                    <a:pt x="1924080" y="4948517"/>
                  </a:cubicBezTo>
                  <a:cubicBezTo>
                    <a:pt x="1852363" y="4944931"/>
                    <a:pt x="1888328" y="4956269"/>
                    <a:pt x="1870292" y="4959275"/>
                  </a:cubicBezTo>
                  <a:cubicBezTo>
                    <a:pt x="1791766" y="4972363"/>
                    <a:pt x="1764027" y="4972847"/>
                    <a:pt x="1676654" y="4980790"/>
                  </a:cubicBezTo>
                  <a:cubicBezTo>
                    <a:pt x="1543810" y="4975870"/>
                    <a:pt x="1393369" y="4959275"/>
                    <a:pt x="1203317" y="4959275"/>
                  </a:cubicBezTo>
                  <a:cubicBezTo>
                    <a:pt x="1013265" y="4959275"/>
                    <a:pt x="688744" y="4980790"/>
                    <a:pt x="536344" y="4980790"/>
                  </a:cubicBezTo>
                  <a:cubicBezTo>
                    <a:pt x="383944" y="4980790"/>
                    <a:pt x="367806" y="4961068"/>
                    <a:pt x="288917" y="4959275"/>
                  </a:cubicBezTo>
                  <a:cubicBezTo>
                    <a:pt x="210028" y="4957482"/>
                    <a:pt x="216898" y="5004230"/>
                    <a:pt x="63007" y="4970033"/>
                  </a:cubicBezTo>
                  <a:cubicBezTo>
                    <a:pt x="51937" y="4967573"/>
                    <a:pt x="54999" y="4948761"/>
                    <a:pt x="52249" y="4937760"/>
                  </a:cubicBezTo>
                  <a:cubicBezTo>
                    <a:pt x="47814" y="4920021"/>
                    <a:pt x="45078" y="4901901"/>
                    <a:pt x="41492" y="4883971"/>
                  </a:cubicBezTo>
                  <a:cubicBezTo>
                    <a:pt x="37906" y="4797910"/>
                    <a:pt x="30734" y="4711924"/>
                    <a:pt x="30734" y="4625788"/>
                  </a:cubicBezTo>
                  <a:cubicBezTo>
                    <a:pt x="30734" y="4331126"/>
                    <a:pt x="32382" y="4340370"/>
                    <a:pt x="52249" y="4141694"/>
                  </a:cubicBezTo>
                  <a:cubicBezTo>
                    <a:pt x="55835" y="4023360"/>
                    <a:pt x="56784" y="3904916"/>
                    <a:pt x="63007" y="3786691"/>
                  </a:cubicBezTo>
                  <a:cubicBezTo>
                    <a:pt x="63968" y="3768432"/>
                    <a:pt x="73765" y="3751187"/>
                    <a:pt x="73765" y="3732903"/>
                  </a:cubicBezTo>
                  <a:cubicBezTo>
                    <a:pt x="73765" y="3528476"/>
                    <a:pt x="67652" y="3324091"/>
                    <a:pt x="63007" y="3119717"/>
                  </a:cubicBezTo>
                  <a:cubicBezTo>
                    <a:pt x="55499" y="2789359"/>
                    <a:pt x="67050" y="2889842"/>
                    <a:pt x="41492" y="2710927"/>
                  </a:cubicBezTo>
                  <a:cubicBezTo>
                    <a:pt x="64518" y="1881994"/>
                    <a:pt x="70835" y="2075924"/>
                    <a:pt x="52249" y="1323190"/>
                  </a:cubicBezTo>
                  <a:cubicBezTo>
                    <a:pt x="45720" y="1058776"/>
                    <a:pt x="79102" y="1140226"/>
                    <a:pt x="19976" y="1021976"/>
                  </a:cubicBezTo>
                  <a:cubicBezTo>
                    <a:pt x="-16944" y="800445"/>
                    <a:pt x="5992" y="962781"/>
                    <a:pt x="19976" y="473336"/>
                  </a:cubicBezTo>
                  <a:cubicBezTo>
                    <a:pt x="32741" y="26571"/>
                    <a:pt x="-8711" y="112955"/>
                    <a:pt x="19976" y="43030"/>
                  </a:cubicBezTo>
                  <a:close/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Forme libre 21"/>
            <p:cNvSpPr/>
            <p:nvPr/>
          </p:nvSpPr>
          <p:spPr>
            <a:xfrm>
              <a:off x="989704" y="5604734"/>
              <a:ext cx="7315200" cy="313002"/>
            </a:xfrm>
            <a:custGeom>
              <a:avLst/>
              <a:gdLst>
                <a:gd name="connsiteX0" fmla="*/ 0 w 7315200"/>
                <a:gd name="connsiteY0" fmla="*/ 258184 h 313002"/>
                <a:gd name="connsiteX1" fmla="*/ 86061 w 7315200"/>
                <a:gd name="connsiteY1" fmla="*/ 268941 h 313002"/>
                <a:gd name="connsiteX2" fmla="*/ 225910 w 7315200"/>
                <a:gd name="connsiteY2" fmla="*/ 279699 h 313002"/>
                <a:gd name="connsiteX3" fmla="*/ 268941 w 7315200"/>
                <a:gd name="connsiteY3" fmla="*/ 290457 h 313002"/>
                <a:gd name="connsiteX4" fmla="*/ 462578 w 7315200"/>
                <a:gd name="connsiteY4" fmla="*/ 301214 h 313002"/>
                <a:gd name="connsiteX5" fmla="*/ 613185 w 7315200"/>
                <a:gd name="connsiteY5" fmla="*/ 301214 h 313002"/>
                <a:gd name="connsiteX6" fmla="*/ 645458 w 7315200"/>
                <a:gd name="connsiteY6" fmla="*/ 290457 h 313002"/>
                <a:gd name="connsiteX7" fmla="*/ 1032734 w 7315200"/>
                <a:gd name="connsiteY7" fmla="*/ 279699 h 313002"/>
                <a:gd name="connsiteX8" fmla="*/ 1344705 w 7315200"/>
                <a:gd name="connsiteY8" fmla="*/ 258184 h 313002"/>
                <a:gd name="connsiteX9" fmla="*/ 1850315 w 7315200"/>
                <a:gd name="connsiteY9" fmla="*/ 268941 h 313002"/>
                <a:gd name="connsiteX10" fmla="*/ 2302136 w 7315200"/>
                <a:gd name="connsiteY10" fmla="*/ 268941 h 313002"/>
                <a:gd name="connsiteX11" fmla="*/ 3087444 w 7315200"/>
                <a:gd name="connsiteY11" fmla="*/ 258184 h 313002"/>
                <a:gd name="connsiteX12" fmla="*/ 3431689 w 7315200"/>
                <a:gd name="connsiteY12" fmla="*/ 247426 h 313002"/>
                <a:gd name="connsiteX13" fmla="*/ 3463962 w 7315200"/>
                <a:gd name="connsiteY13" fmla="*/ 236668 h 313002"/>
                <a:gd name="connsiteX14" fmla="*/ 3506992 w 7315200"/>
                <a:gd name="connsiteY14" fmla="*/ 225911 h 313002"/>
                <a:gd name="connsiteX15" fmla="*/ 3560781 w 7315200"/>
                <a:gd name="connsiteY15" fmla="*/ 215153 h 313002"/>
                <a:gd name="connsiteX16" fmla="*/ 3625327 w 7315200"/>
                <a:gd name="connsiteY16" fmla="*/ 204395 h 313002"/>
                <a:gd name="connsiteX17" fmla="*/ 3657600 w 7315200"/>
                <a:gd name="connsiteY17" fmla="*/ 193638 h 313002"/>
                <a:gd name="connsiteX18" fmla="*/ 4184724 w 7315200"/>
                <a:gd name="connsiteY18" fmla="*/ 172122 h 313002"/>
                <a:gd name="connsiteX19" fmla="*/ 4313816 w 7315200"/>
                <a:gd name="connsiteY19" fmla="*/ 161365 h 313002"/>
                <a:gd name="connsiteX20" fmla="*/ 4840941 w 7315200"/>
                <a:gd name="connsiteY20" fmla="*/ 139850 h 313002"/>
                <a:gd name="connsiteX21" fmla="*/ 4937760 w 7315200"/>
                <a:gd name="connsiteY21" fmla="*/ 118334 h 313002"/>
                <a:gd name="connsiteX22" fmla="*/ 5002305 w 7315200"/>
                <a:gd name="connsiteY22" fmla="*/ 96819 h 313002"/>
                <a:gd name="connsiteX23" fmla="*/ 5131397 w 7315200"/>
                <a:gd name="connsiteY23" fmla="*/ 75304 h 313002"/>
                <a:gd name="connsiteX24" fmla="*/ 5421854 w 7315200"/>
                <a:gd name="connsiteY24" fmla="*/ 53788 h 313002"/>
                <a:gd name="connsiteX25" fmla="*/ 5486400 w 7315200"/>
                <a:gd name="connsiteY25" fmla="*/ 43031 h 313002"/>
                <a:gd name="connsiteX26" fmla="*/ 6164131 w 7315200"/>
                <a:gd name="connsiteY26" fmla="*/ 32273 h 313002"/>
                <a:gd name="connsiteX27" fmla="*/ 6196404 w 7315200"/>
                <a:gd name="connsiteY27" fmla="*/ 21515 h 313002"/>
                <a:gd name="connsiteX28" fmla="*/ 6325496 w 7315200"/>
                <a:gd name="connsiteY28" fmla="*/ 0 h 313002"/>
                <a:gd name="connsiteX29" fmla="*/ 7315200 w 7315200"/>
                <a:gd name="connsiteY29" fmla="*/ 10758 h 313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7315200" h="313002">
                  <a:moveTo>
                    <a:pt x="0" y="258184"/>
                  </a:moveTo>
                  <a:cubicBezTo>
                    <a:pt x="28687" y="261770"/>
                    <a:pt x="57281" y="266200"/>
                    <a:pt x="86061" y="268941"/>
                  </a:cubicBezTo>
                  <a:cubicBezTo>
                    <a:pt x="132604" y="273374"/>
                    <a:pt x="179476" y="274236"/>
                    <a:pt x="225910" y="279699"/>
                  </a:cubicBezTo>
                  <a:cubicBezTo>
                    <a:pt x="240594" y="281427"/>
                    <a:pt x="254217" y="289118"/>
                    <a:pt x="268941" y="290457"/>
                  </a:cubicBezTo>
                  <a:cubicBezTo>
                    <a:pt x="333321" y="296310"/>
                    <a:pt x="398032" y="297628"/>
                    <a:pt x="462578" y="301214"/>
                  </a:cubicBezTo>
                  <a:cubicBezTo>
                    <a:pt x="538398" y="316378"/>
                    <a:pt x="515615" y="317476"/>
                    <a:pt x="613185" y="301214"/>
                  </a:cubicBezTo>
                  <a:cubicBezTo>
                    <a:pt x="624370" y="299350"/>
                    <a:pt x="634133" y="291038"/>
                    <a:pt x="645458" y="290457"/>
                  </a:cubicBezTo>
                  <a:cubicBezTo>
                    <a:pt x="774430" y="283843"/>
                    <a:pt x="903642" y="283285"/>
                    <a:pt x="1032734" y="279699"/>
                  </a:cubicBezTo>
                  <a:cubicBezTo>
                    <a:pt x="1158760" y="254493"/>
                    <a:pt x="1125842" y="258184"/>
                    <a:pt x="1344705" y="258184"/>
                  </a:cubicBezTo>
                  <a:cubicBezTo>
                    <a:pt x="1513280" y="258184"/>
                    <a:pt x="1681778" y="265355"/>
                    <a:pt x="1850315" y="268941"/>
                  </a:cubicBezTo>
                  <a:cubicBezTo>
                    <a:pt x="2045767" y="301517"/>
                    <a:pt x="1872207" y="276830"/>
                    <a:pt x="2302136" y="268941"/>
                  </a:cubicBezTo>
                  <a:lnTo>
                    <a:pt x="3087444" y="258184"/>
                  </a:lnTo>
                  <a:cubicBezTo>
                    <a:pt x="3202192" y="254598"/>
                    <a:pt x="3317072" y="253976"/>
                    <a:pt x="3431689" y="247426"/>
                  </a:cubicBezTo>
                  <a:cubicBezTo>
                    <a:pt x="3443010" y="246779"/>
                    <a:pt x="3453059" y="239783"/>
                    <a:pt x="3463962" y="236668"/>
                  </a:cubicBezTo>
                  <a:cubicBezTo>
                    <a:pt x="3478178" y="232606"/>
                    <a:pt x="3492559" y="229118"/>
                    <a:pt x="3506992" y="225911"/>
                  </a:cubicBezTo>
                  <a:cubicBezTo>
                    <a:pt x="3524841" y="221945"/>
                    <a:pt x="3542791" y="218424"/>
                    <a:pt x="3560781" y="215153"/>
                  </a:cubicBezTo>
                  <a:cubicBezTo>
                    <a:pt x="3582241" y="211251"/>
                    <a:pt x="3604034" y="209127"/>
                    <a:pt x="3625327" y="204395"/>
                  </a:cubicBezTo>
                  <a:cubicBezTo>
                    <a:pt x="3636396" y="201935"/>
                    <a:pt x="3646300" y="194580"/>
                    <a:pt x="3657600" y="193638"/>
                  </a:cubicBezTo>
                  <a:cubicBezTo>
                    <a:pt x="3739173" y="186840"/>
                    <a:pt x="4134264" y="173924"/>
                    <a:pt x="4184724" y="172122"/>
                  </a:cubicBezTo>
                  <a:cubicBezTo>
                    <a:pt x="4227755" y="168536"/>
                    <a:pt x="4270667" y="162993"/>
                    <a:pt x="4313816" y="161365"/>
                  </a:cubicBezTo>
                  <a:cubicBezTo>
                    <a:pt x="4544547" y="152658"/>
                    <a:pt x="4655980" y="168305"/>
                    <a:pt x="4840941" y="139850"/>
                  </a:cubicBezTo>
                  <a:cubicBezTo>
                    <a:pt x="4861952" y="136618"/>
                    <a:pt x="4915218" y="125097"/>
                    <a:pt x="4937760" y="118334"/>
                  </a:cubicBezTo>
                  <a:cubicBezTo>
                    <a:pt x="4959482" y="111817"/>
                    <a:pt x="4979935" y="100547"/>
                    <a:pt x="5002305" y="96819"/>
                  </a:cubicBezTo>
                  <a:lnTo>
                    <a:pt x="5131397" y="75304"/>
                  </a:lnTo>
                  <a:cubicBezTo>
                    <a:pt x="5248711" y="36198"/>
                    <a:pt x="5127077" y="73440"/>
                    <a:pt x="5421854" y="53788"/>
                  </a:cubicBezTo>
                  <a:cubicBezTo>
                    <a:pt x="5443618" y="52337"/>
                    <a:pt x="5464597" y="43663"/>
                    <a:pt x="5486400" y="43031"/>
                  </a:cubicBezTo>
                  <a:cubicBezTo>
                    <a:pt x="5712244" y="36485"/>
                    <a:pt x="5938221" y="35859"/>
                    <a:pt x="6164131" y="32273"/>
                  </a:cubicBezTo>
                  <a:cubicBezTo>
                    <a:pt x="6174889" y="28687"/>
                    <a:pt x="6185285" y="23739"/>
                    <a:pt x="6196404" y="21515"/>
                  </a:cubicBezTo>
                  <a:cubicBezTo>
                    <a:pt x="6239181" y="12960"/>
                    <a:pt x="6325496" y="0"/>
                    <a:pt x="6325496" y="0"/>
                  </a:cubicBezTo>
                  <a:lnTo>
                    <a:pt x="7315200" y="10758"/>
                  </a:lnTo>
                </a:path>
              </a:pathLst>
            </a:cu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1115616" y="1895545"/>
            <a:ext cx="1731981" cy="3306972"/>
            <a:chOff x="1115616" y="2636912"/>
            <a:chExt cx="1731981" cy="3306972"/>
          </a:xfrm>
          <a:solidFill>
            <a:schemeClr val="bg1"/>
          </a:solidFill>
        </p:grpSpPr>
        <p:sp>
          <p:nvSpPr>
            <p:cNvPr id="4" name="Forme libre 3"/>
            <p:cNvSpPr/>
            <p:nvPr/>
          </p:nvSpPr>
          <p:spPr>
            <a:xfrm>
              <a:off x="1115616" y="2636912"/>
              <a:ext cx="1731981" cy="3306972"/>
            </a:xfrm>
            <a:custGeom>
              <a:avLst/>
              <a:gdLst>
                <a:gd name="connsiteX0" fmla="*/ 150607 w 1731981"/>
                <a:gd name="connsiteY0" fmla="*/ 262558 h 3306972"/>
                <a:gd name="connsiteX1" fmla="*/ 53788 w 1731981"/>
                <a:gd name="connsiteY1" fmla="*/ 251801 h 3306972"/>
                <a:gd name="connsiteX2" fmla="*/ 21515 w 1731981"/>
                <a:gd name="connsiteY2" fmla="*/ 198012 h 3306972"/>
                <a:gd name="connsiteX3" fmla="*/ 0 w 1731981"/>
                <a:gd name="connsiteY3" fmla="*/ 165739 h 3306972"/>
                <a:gd name="connsiteX4" fmla="*/ 10758 w 1731981"/>
                <a:gd name="connsiteY4" fmla="*/ 79678 h 3306972"/>
                <a:gd name="connsiteX5" fmla="*/ 75304 w 1731981"/>
                <a:gd name="connsiteY5" fmla="*/ 58163 h 3306972"/>
                <a:gd name="connsiteX6" fmla="*/ 107576 w 1731981"/>
                <a:gd name="connsiteY6" fmla="*/ 47405 h 3306972"/>
                <a:gd name="connsiteX7" fmla="*/ 139849 w 1731981"/>
                <a:gd name="connsiteY7" fmla="*/ 36648 h 3306972"/>
                <a:gd name="connsiteX8" fmla="*/ 258184 w 1731981"/>
                <a:gd name="connsiteY8" fmla="*/ 25890 h 3306972"/>
                <a:gd name="connsiteX9" fmla="*/ 290456 w 1731981"/>
                <a:gd name="connsiteY9" fmla="*/ 122709 h 3306972"/>
                <a:gd name="connsiteX10" fmla="*/ 301214 w 1731981"/>
                <a:gd name="connsiteY10" fmla="*/ 154982 h 3306972"/>
                <a:gd name="connsiteX11" fmla="*/ 311972 w 1731981"/>
                <a:gd name="connsiteY11" fmla="*/ 187255 h 3306972"/>
                <a:gd name="connsiteX12" fmla="*/ 333487 w 1731981"/>
                <a:gd name="connsiteY12" fmla="*/ 370135 h 3306972"/>
                <a:gd name="connsiteX13" fmla="*/ 344245 w 1731981"/>
                <a:gd name="connsiteY13" fmla="*/ 402408 h 3306972"/>
                <a:gd name="connsiteX14" fmla="*/ 355002 w 1731981"/>
                <a:gd name="connsiteY14" fmla="*/ 466954 h 3306972"/>
                <a:gd name="connsiteX15" fmla="*/ 365760 w 1731981"/>
                <a:gd name="connsiteY15" fmla="*/ 520742 h 3306972"/>
                <a:gd name="connsiteX16" fmla="*/ 376518 w 1731981"/>
                <a:gd name="connsiteY16" fmla="*/ 617561 h 3306972"/>
                <a:gd name="connsiteX17" fmla="*/ 387275 w 1731981"/>
                <a:gd name="connsiteY17" fmla="*/ 649834 h 3306972"/>
                <a:gd name="connsiteX18" fmla="*/ 398033 w 1731981"/>
                <a:gd name="connsiteY18" fmla="*/ 703622 h 3306972"/>
                <a:gd name="connsiteX19" fmla="*/ 408791 w 1731981"/>
                <a:gd name="connsiteY19" fmla="*/ 746652 h 3306972"/>
                <a:gd name="connsiteX20" fmla="*/ 441064 w 1731981"/>
                <a:gd name="connsiteY20" fmla="*/ 757410 h 3306972"/>
                <a:gd name="connsiteX21" fmla="*/ 484094 w 1731981"/>
                <a:gd name="connsiteY21" fmla="*/ 746652 h 3306972"/>
                <a:gd name="connsiteX22" fmla="*/ 505609 w 1731981"/>
                <a:gd name="connsiteY22" fmla="*/ 714379 h 3306972"/>
                <a:gd name="connsiteX23" fmla="*/ 570155 w 1731981"/>
                <a:gd name="connsiteY23" fmla="*/ 692864 h 3306972"/>
                <a:gd name="connsiteX24" fmla="*/ 634701 w 1731981"/>
                <a:gd name="connsiteY24" fmla="*/ 671349 h 3306972"/>
                <a:gd name="connsiteX25" fmla="*/ 666974 w 1731981"/>
                <a:gd name="connsiteY25" fmla="*/ 660591 h 3306972"/>
                <a:gd name="connsiteX26" fmla="*/ 763793 w 1731981"/>
                <a:gd name="connsiteY26" fmla="*/ 671349 h 3306972"/>
                <a:gd name="connsiteX27" fmla="*/ 828339 w 1731981"/>
                <a:gd name="connsiteY27" fmla="*/ 692864 h 3306972"/>
                <a:gd name="connsiteX28" fmla="*/ 849854 w 1731981"/>
                <a:gd name="connsiteY28" fmla="*/ 725137 h 3306972"/>
                <a:gd name="connsiteX29" fmla="*/ 882127 w 1731981"/>
                <a:gd name="connsiteY29" fmla="*/ 746652 h 3306972"/>
                <a:gd name="connsiteX30" fmla="*/ 903642 w 1731981"/>
                <a:gd name="connsiteY30" fmla="*/ 768168 h 3306972"/>
                <a:gd name="connsiteX31" fmla="*/ 925158 w 1731981"/>
                <a:gd name="connsiteY31" fmla="*/ 832714 h 3306972"/>
                <a:gd name="connsiteX32" fmla="*/ 935915 w 1731981"/>
                <a:gd name="connsiteY32" fmla="*/ 929532 h 3306972"/>
                <a:gd name="connsiteX33" fmla="*/ 957431 w 1731981"/>
                <a:gd name="connsiteY33" fmla="*/ 951048 h 3306972"/>
                <a:gd name="connsiteX34" fmla="*/ 1097280 w 1731981"/>
                <a:gd name="connsiteY34" fmla="*/ 961805 h 3306972"/>
                <a:gd name="connsiteX35" fmla="*/ 1312433 w 1731981"/>
                <a:gd name="connsiteY35" fmla="*/ 972563 h 3306972"/>
                <a:gd name="connsiteX36" fmla="*/ 1398494 w 1731981"/>
                <a:gd name="connsiteY36" fmla="*/ 983321 h 3306972"/>
                <a:gd name="connsiteX37" fmla="*/ 1452282 w 1731981"/>
                <a:gd name="connsiteY37" fmla="*/ 994078 h 3306972"/>
                <a:gd name="connsiteX38" fmla="*/ 1527586 w 1731981"/>
                <a:gd name="connsiteY38" fmla="*/ 1004836 h 3306972"/>
                <a:gd name="connsiteX39" fmla="*/ 1624405 w 1731981"/>
                <a:gd name="connsiteY39" fmla="*/ 1037109 h 3306972"/>
                <a:gd name="connsiteX40" fmla="*/ 1656678 w 1731981"/>
                <a:gd name="connsiteY40" fmla="*/ 1047867 h 3306972"/>
                <a:gd name="connsiteX41" fmla="*/ 1645920 w 1731981"/>
                <a:gd name="connsiteY41" fmla="*/ 1219989 h 3306972"/>
                <a:gd name="connsiteX42" fmla="*/ 1613647 w 1731981"/>
                <a:gd name="connsiteY42" fmla="*/ 1316808 h 3306972"/>
                <a:gd name="connsiteX43" fmla="*/ 1602889 w 1731981"/>
                <a:gd name="connsiteY43" fmla="*/ 1349081 h 3306972"/>
                <a:gd name="connsiteX44" fmla="*/ 1592132 w 1731981"/>
                <a:gd name="connsiteY44" fmla="*/ 1402869 h 3306972"/>
                <a:gd name="connsiteX45" fmla="*/ 1581374 w 1731981"/>
                <a:gd name="connsiteY45" fmla="*/ 1467415 h 3306972"/>
                <a:gd name="connsiteX46" fmla="*/ 1570616 w 1731981"/>
                <a:gd name="connsiteY46" fmla="*/ 1510445 h 3306972"/>
                <a:gd name="connsiteX47" fmla="*/ 1581374 w 1731981"/>
                <a:gd name="connsiteY47" fmla="*/ 1542718 h 3306972"/>
                <a:gd name="connsiteX48" fmla="*/ 1645920 w 1731981"/>
                <a:gd name="connsiteY48" fmla="*/ 1553476 h 3306972"/>
                <a:gd name="connsiteX49" fmla="*/ 1678193 w 1731981"/>
                <a:gd name="connsiteY49" fmla="*/ 1564234 h 3306972"/>
                <a:gd name="connsiteX50" fmla="*/ 1699708 w 1731981"/>
                <a:gd name="connsiteY50" fmla="*/ 1596507 h 3306972"/>
                <a:gd name="connsiteX51" fmla="*/ 1721224 w 1731981"/>
                <a:gd name="connsiteY51" fmla="*/ 1618022 h 3306972"/>
                <a:gd name="connsiteX52" fmla="*/ 1731981 w 1731981"/>
                <a:gd name="connsiteY52" fmla="*/ 1650295 h 3306972"/>
                <a:gd name="connsiteX53" fmla="*/ 1721224 w 1731981"/>
                <a:gd name="connsiteY53" fmla="*/ 1682568 h 3306972"/>
                <a:gd name="connsiteX54" fmla="*/ 1613647 w 1731981"/>
                <a:gd name="connsiteY54" fmla="*/ 1714841 h 3306972"/>
                <a:gd name="connsiteX55" fmla="*/ 1312433 w 1731981"/>
                <a:gd name="connsiteY55" fmla="*/ 1704083 h 3306972"/>
                <a:gd name="connsiteX56" fmla="*/ 1344706 w 1731981"/>
                <a:gd name="connsiteY56" fmla="*/ 1682568 h 3306972"/>
                <a:gd name="connsiteX57" fmla="*/ 1355464 w 1731981"/>
                <a:gd name="connsiteY57" fmla="*/ 1618022 h 3306972"/>
                <a:gd name="connsiteX58" fmla="*/ 1366221 w 1731981"/>
                <a:gd name="connsiteY58" fmla="*/ 1574991 h 3306972"/>
                <a:gd name="connsiteX59" fmla="*/ 1387736 w 1731981"/>
                <a:gd name="connsiteY59" fmla="*/ 1510445 h 3306972"/>
                <a:gd name="connsiteX60" fmla="*/ 1398494 w 1731981"/>
                <a:gd name="connsiteY60" fmla="*/ 1413627 h 3306972"/>
                <a:gd name="connsiteX61" fmla="*/ 1398494 w 1731981"/>
                <a:gd name="connsiteY61" fmla="*/ 1219989 h 3306972"/>
                <a:gd name="connsiteX62" fmla="*/ 1097280 w 1731981"/>
                <a:gd name="connsiteY62" fmla="*/ 1209231 h 3306972"/>
                <a:gd name="connsiteX63" fmla="*/ 1011219 w 1731981"/>
                <a:gd name="connsiteY63" fmla="*/ 1219989 h 3306972"/>
                <a:gd name="connsiteX64" fmla="*/ 1021976 w 1731981"/>
                <a:gd name="connsiteY64" fmla="*/ 1370596 h 3306972"/>
                <a:gd name="connsiteX65" fmla="*/ 1000461 w 1731981"/>
                <a:gd name="connsiteY65" fmla="*/ 1908478 h 3306972"/>
                <a:gd name="connsiteX66" fmla="*/ 1021976 w 1731981"/>
                <a:gd name="connsiteY66" fmla="*/ 1929994 h 3306972"/>
                <a:gd name="connsiteX67" fmla="*/ 1215614 w 1731981"/>
                <a:gd name="connsiteY67" fmla="*/ 1951509 h 3306972"/>
                <a:gd name="connsiteX68" fmla="*/ 1280160 w 1731981"/>
                <a:gd name="connsiteY68" fmla="*/ 1973024 h 3306972"/>
                <a:gd name="connsiteX69" fmla="*/ 1312433 w 1731981"/>
                <a:gd name="connsiteY69" fmla="*/ 1983782 h 3306972"/>
                <a:gd name="connsiteX70" fmla="*/ 1323191 w 1731981"/>
                <a:gd name="connsiteY70" fmla="*/ 2016055 h 3306972"/>
                <a:gd name="connsiteX71" fmla="*/ 1570616 w 1731981"/>
                <a:gd name="connsiteY71" fmla="*/ 2650756 h 3306972"/>
                <a:gd name="connsiteX72" fmla="*/ 1592132 w 1731981"/>
                <a:gd name="connsiteY72" fmla="*/ 2672271 h 3306972"/>
                <a:gd name="connsiteX73" fmla="*/ 1581374 w 1731981"/>
                <a:gd name="connsiteY73" fmla="*/ 2736817 h 3306972"/>
                <a:gd name="connsiteX74" fmla="*/ 1549101 w 1731981"/>
                <a:gd name="connsiteY74" fmla="*/ 2758332 h 3306972"/>
                <a:gd name="connsiteX75" fmla="*/ 1441525 w 1731981"/>
                <a:gd name="connsiteY75" fmla="*/ 2790605 h 3306972"/>
                <a:gd name="connsiteX76" fmla="*/ 1430767 w 1731981"/>
                <a:gd name="connsiteY76" fmla="*/ 2822878 h 3306972"/>
                <a:gd name="connsiteX77" fmla="*/ 1355464 w 1731981"/>
                <a:gd name="connsiteY77" fmla="*/ 2855151 h 3306972"/>
                <a:gd name="connsiteX78" fmla="*/ 1323191 w 1731981"/>
                <a:gd name="connsiteY78" fmla="*/ 2865909 h 3306972"/>
                <a:gd name="connsiteX79" fmla="*/ 1237129 w 1731981"/>
                <a:gd name="connsiteY79" fmla="*/ 2887424 h 3306972"/>
                <a:gd name="connsiteX80" fmla="*/ 1194099 w 1731981"/>
                <a:gd name="connsiteY80" fmla="*/ 2898182 h 3306972"/>
                <a:gd name="connsiteX81" fmla="*/ 1161826 w 1731981"/>
                <a:gd name="connsiteY81" fmla="*/ 2908939 h 3306972"/>
                <a:gd name="connsiteX82" fmla="*/ 1118795 w 1731981"/>
                <a:gd name="connsiteY82" fmla="*/ 2898182 h 3306972"/>
                <a:gd name="connsiteX83" fmla="*/ 1108038 w 1731981"/>
                <a:gd name="connsiteY83" fmla="*/ 2704544 h 3306972"/>
                <a:gd name="connsiteX84" fmla="*/ 1097280 w 1731981"/>
                <a:gd name="connsiteY84" fmla="*/ 2672271 h 3306972"/>
                <a:gd name="connsiteX85" fmla="*/ 1086522 w 1731981"/>
                <a:gd name="connsiteY85" fmla="*/ 2596968 h 3306972"/>
                <a:gd name="connsiteX86" fmla="*/ 1075765 w 1731981"/>
                <a:gd name="connsiteY86" fmla="*/ 2500149 h 3306972"/>
                <a:gd name="connsiteX87" fmla="*/ 1065007 w 1731981"/>
                <a:gd name="connsiteY87" fmla="*/ 2467876 h 3306972"/>
                <a:gd name="connsiteX88" fmla="*/ 1054249 w 1731981"/>
                <a:gd name="connsiteY88" fmla="*/ 2414088 h 3306972"/>
                <a:gd name="connsiteX89" fmla="*/ 1032734 w 1731981"/>
                <a:gd name="connsiteY89" fmla="*/ 2284996 h 3306972"/>
                <a:gd name="connsiteX90" fmla="*/ 1021976 w 1731981"/>
                <a:gd name="connsiteY90" fmla="*/ 2252723 h 3306972"/>
                <a:gd name="connsiteX91" fmla="*/ 989704 w 1731981"/>
                <a:gd name="connsiteY91" fmla="*/ 2241965 h 3306972"/>
                <a:gd name="connsiteX92" fmla="*/ 914400 w 1731981"/>
                <a:gd name="connsiteY92" fmla="*/ 2252723 h 3306972"/>
                <a:gd name="connsiteX93" fmla="*/ 882127 w 1731981"/>
                <a:gd name="connsiteY93" fmla="*/ 2263481 h 3306972"/>
                <a:gd name="connsiteX94" fmla="*/ 860612 w 1731981"/>
                <a:gd name="connsiteY94" fmla="*/ 2295754 h 3306972"/>
                <a:gd name="connsiteX95" fmla="*/ 828339 w 1731981"/>
                <a:gd name="connsiteY95" fmla="*/ 2306511 h 3306972"/>
                <a:gd name="connsiteX96" fmla="*/ 720762 w 1731981"/>
                <a:gd name="connsiteY96" fmla="*/ 2317269 h 3306972"/>
                <a:gd name="connsiteX97" fmla="*/ 677732 w 1731981"/>
                <a:gd name="connsiteY97" fmla="*/ 2328027 h 3306972"/>
                <a:gd name="connsiteX98" fmla="*/ 602428 w 1731981"/>
                <a:gd name="connsiteY98" fmla="*/ 2338784 h 3306972"/>
                <a:gd name="connsiteX99" fmla="*/ 537882 w 1731981"/>
                <a:gd name="connsiteY99" fmla="*/ 2349542 h 3306972"/>
                <a:gd name="connsiteX100" fmla="*/ 591671 w 1731981"/>
                <a:gd name="connsiteY100" fmla="*/ 2392572 h 3306972"/>
                <a:gd name="connsiteX101" fmla="*/ 613186 w 1731981"/>
                <a:gd name="connsiteY101" fmla="*/ 2414088 h 3306972"/>
                <a:gd name="connsiteX102" fmla="*/ 645459 w 1731981"/>
                <a:gd name="connsiteY102" fmla="*/ 2424845 h 3306972"/>
                <a:gd name="connsiteX103" fmla="*/ 677732 w 1731981"/>
                <a:gd name="connsiteY103" fmla="*/ 2478634 h 3306972"/>
                <a:gd name="connsiteX104" fmla="*/ 742278 w 1731981"/>
                <a:gd name="connsiteY104" fmla="*/ 2564695 h 3306972"/>
                <a:gd name="connsiteX105" fmla="*/ 774551 w 1731981"/>
                <a:gd name="connsiteY105" fmla="*/ 2586210 h 3306972"/>
                <a:gd name="connsiteX106" fmla="*/ 785308 w 1731981"/>
                <a:gd name="connsiteY106" fmla="*/ 2618483 h 3306972"/>
                <a:gd name="connsiteX107" fmla="*/ 817581 w 1731981"/>
                <a:gd name="connsiteY107" fmla="*/ 2629241 h 3306972"/>
                <a:gd name="connsiteX108" fmla="*/ 839096 w 1731981"/>
                <a:gd name="connsiteY108" fmla="*/ 2693787 h 3306972"/>
                <a:gd name="connsiteX109" fmla="*/ 828339 w 1731981"/>
                <a:gd name="connsiteY109" fmla="*/ 2736817 h 3306972"/>
                <a:gd name="connsiteX110" fmla="*/ 763793 w 1731981"/>
                <a:gd name="connsiteY110" fmla="*/ 2769090 h 3306972"/>
                <a:gd name="connsiteX111" fmla="*/ 753035 w 1731981"/>
                <a:gd name="connsiteY111" fmla="*/ 2801363 h 3306972"/>
                <a:gd name="connsiteX112" fmla="*/ 742278 w 1731981"/>
                <a:gd name="connsiteY112" fmla="*/ 2844394 h 3306972"/>
                <a:gd name="connsiteX113" fmla="*/ 688489 w 1731981"/>
                <a:gd name="connsiteY113" fmla="*/ 2887424 h 3306972"/>
                <a:gd name="connsiteX114" fmla="*/ 666974 w 1731981"/>
                <a:gd name="connsiteY114" fmla="*/ 2919697 h 3306972"/>
                <a:gd name="connsiteX115" fmla="*/ 656216 w 1731981"/>
                <a:gd name="connsiteY115" fmla="*/ 2951970 h 3306972"/>
                <a:gd name="connsiteX116" fmla="*/ 623944 w 1731981"/>
                <a:gd name="connsiteY116" fmla="*/ 2973485 h 3306972"/>
                <a:gd name="connsiteX117" fmla="*/ 613186 w 1731981"/>
                <a:gd name="connsiteY117" fmla="*/ 3005758 h 3306972"/>
                <a:gd name="connsiteX118" fmla="*/ 570155 w 1731981"/>
                <a:gd name="connsiteY118" fmla="*/ 3048789 h 3306972"/>
                <a:gd name="connsiteX119" fmla="*/ 645459 w 1731981"/>
                <a:gd name="connsiteY119" fmla="*/ 3102577 h 3306972"/>
                <a:gd name="connsiteX120" fmla="*/ 677732 w 1731981"/>
                <a:gd name="connsiteY120" fmla="*/ 3113335 h 3306972"/>
                <a:gd name="connsiteX121" fmla="*/ 731520 w 1731981"/>
                <a:gd name="connsiteY121" fmla="*/ 3220911 h 3306972"/>
                <a:gd name="connsiteX122" fmla="*/ 720762 w 1731981"/>
                <a:gd name="connsiteY122" fmla="*/ 3296215 h 3306972"/>
                <a:gd name="connsiteX123" fmla="*/ 688489 w 1731981"/>
                <a:gd name="connsiteY123" fmla="*/ 3306972 h 3306972"/>
                <a:gd name="connsiteX124" fmla="*/ 408791 w 1731981"/>
                <a:gd name="connsiteY124" fmla="*/ 3296215 h 3306972"/>
                <a:gd name="connsiteX125" fmla="*/ 311972 w 1731981"/>
                <a:gd name="connsiteY125" fmla="*/ 3231669 h 3306972"/>
                <a:gd name="connsiteX126" fmla="*/ 247426 w 1731981"/>
                <a:gd name="connsiteY126" fmla="*/ 3210154 h 3306972"/>
                <a:gd name="connsiteX127" fmla="*/ 236668 w 1731981"/>
                <a:gd name="connsiteY127" fmla="*/ 3177881 h 3306972"/>
                <a:gd name="connsiteX128" fmla="*/ 311972 w 1731981"/>
                <a:gd name="connsiteY128" fmla="*/ 3102577 h 3306972"/>
                <a:gd name="connsiteX129" fmla="*/ 344245 w 1731981"/>
                <a:gd name="connsiteY129" fmla="*/ 3038031 h 3306972"/>
                <a:gd name="connsiteX130" fmla="*/ 365760 w 1731981"/>
                <a:gd name="connsiteY130" fmla="*/ 3005758 h 3306972"/>
                <a:gd name="connsiteX131" fmla="*/ 376518 w 1731981"/>
                <a:gd name="connsiteY131" fmla="*/ 2973485 h 3306972"/>
                <a:gd name="connsiteX132" fmla="*/ 398033 w 1731981"/>
                <a:gd name="connsiteY132" fmla="*/ 2941212 h 3306972"/>
                <a:gd name="connsiteX133" fmla="*/ 408791 w 1731981"/>
                <a:gd name="connsiteY133" fmla="*/ 2908939 h 3306972"/>
                <a:gd name="connsiteX134" fmla="*/ 451821 w 1731981"/>
                <a:gd name="connsiteY134" fmla="*/ 2855151 h 3306972"/>
                <a:gd name="connsiteX135" fmla="*/ 494852 w 1731981"/>
                <a:gd name="connsiteY135" fmla="*/ 2801363 h 3306972"/>
                <a:gd name="connsiteX136" fmla="*/ 505609 w 1731981"/>
                <a:gd name="connsiteY136" fmla="*/ 2769090 h 3306972"/>
                <a:gd name="connsiteX137" fmla="*/ 527125 w 1731981"/>
                <a:gd name="connsiteY137" fmla="*/ 2747575 h 3306972"/>
                <a:gd name="connsiteX138" fmla="*/ 441064 w 1731981"/>
                <a:gd name="connsiteY138" fmla="*/ 2704544 h 3306972"/>
                <a:gd name="connsiteX139" fmla="*/ 408791 w 1731981"/>
                <a:gd name="connsiteY139" fmla="*/ 2693787 h 3306972"/>
                <a:gd name="connsiteX140" fmla="*/ 355002 w 1731981"/>
                <a:gd name="connsiteY140" fmla="*/ 2639998 h 3306972"/>
                <a:gd name="connsiteX141" fmla="*/ 322729 w 1731981"/>
                <a:gd name="connsiteY141" fmla="*/ 2607725 h 3306972"/>
                <a:gd name="connsiteX142" fmla="*/ 247426 w 1731981"/>
                <a:gd name="connsiteY142" fmla="*/ 2500149 h 3306972"/>
                <a:gd name="connsiteX143" fmla="*/ 204395 w 1731981"/>
                <a:gd name="connsiteY143" fmla="*/ 2446361 h 3306972"/>
                <a:gd name="connsiteX144" fmla="*/ 204395 w 1731981"/>
                <a:gd name="connsiteY144" fmla="*/ 1650295 h 3306972"/>
                <a:gd name="connsiteX145" fmla="*/ 215153 w 1731981"/>
                <a:gd name="connsiteY145" fmla="*/ 1618022 h 3306972"/>
                <a:gd name="connsiteX146" fmla="*/ 225911 w 1731981"/>
                <a:gd name="connsiteY146" fmla="*/ 1209231 h 3306972"/>
                <a:gd name="connsiteX147" fmla="*/ 225911 w 1731981"/>
                <a:gd name="connsiteY147" fmla="*/ 714379 h 3306972"/>
                <a:gd name="connsiteX148" fmla="*/ 204395 w 1731981"/>
                <a:gd name="connsiteY148" fmla="*/ 606803 h 3306972"/>
                <a:gd name="connsiteX149" fmla="*/ 193638 w 1731981"/>
                <a:gd name="connsiteY149" fmla="*/ 499227 h 3306972"/>
                <a:gd name="connsiteX150" fmla="*/ 182880 w 1731981"/>
                <a:gd name="connsiteY150" fmla="*/ 445438 h 3306972"/>
                <a:gd name="connsiteX151" fmla="*/ 172122 w 1731981"/>
                <a:gd name="connsiteY151" fmla="*/ 284074 h 3306972"/>
                <a:gd name="connsiteX152" fmla="*/ 150607 w 1731981"/>
                <a:gd name="connsiteY152" fmla="*/ 262558 h 3306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</a:cxnLst>
              <a:rect l="l" t="t" r="r" b="b"/>
              <a:pathLst>
                <a:path w="1731981" h="3306972">
                  <a:moveTo>
                    <a:pt x="150607" y="262558"/>
                  </a:moveTo>
                  <a:cubicBezTo>
                    <a:pt x="130885" y="257179"/>
                    <a:pt x="85115" y="260345"/>
                    <a:pt x="53788" y="251801"/>
                  </a:cubicBezTo>
                  <a:cubicBezTo>
                    <a:pt x="29460" y="245166"/>
                    <a:pt x="29661" y="214305"/>
                    <a:pt x="21515" y="198012"/>
                  </a:cubicBezTo>
                  <a:cubicBezTo>
                    <a:pt x="15733" y="186448"/>
                    <a:pt x="7172" y="176497"/>
                    <a:pt x="0" y="165739"/>
                  </a:cubicBezTo>
                  <a:cubicBezTo>
                    <a:pt x="3586" y="137052"/>
                    <a:pt x="-5821" y="103362"/>
                    <a:pt x="10758" y="79678"/>
                  </a:cubicBezTo>
                  <a:cubicBezTo>
                    <a:pt x="23764" y="61099"/>
                    <a:pt x="53789" y="65335"/>
                    <a:pt x="75304" y="58163"/>
                  </a:cubicBezTo>
                  <a:lnTo>
                    <a:pt x="107576" y="47405"/>
                  </a:lnTo>
                  <a:lnTo>
                    <a:pt x="139849" y="36648"/>
                  </a:lnTo>
                  <a:cubicBezTo>
                    <a:pt x="173608" y="2889"/>
                    <a:pt x="185598" y="-20302"/>
                    <a:pt x="258184" y="25890"/>
                  </a:cubicBezTo>
                  <a:cubicBezTo>
                    <a:pt x="258186" y="25891"/>
                    <a:pt x="285077" y="106572"/>
                    <a:pt x="290456" y="122709"/>
                  </a:cubicBezTo>
                  <a:lnTo>
                    <a:pt x="301214" y="154982"/>
                  </a:lnTo>
                  <a:lnTo>
                    <a:pt x="311972" y="187255"/>
                  </a:lnTo>
                  <a:cubicBezTo>
                    <a:pt x="317468" y="247716"/>
                    <a:pt x="320202" y="310355"/>
                    <a:pt x="333487" y="370135"/>
                  </a:cubicBezTo>
                  <a:cubicBezTo>
                    <a:pt x="335947" y="381205"/>
                    <a:pt x="340659" y="391650"/>
                    <a:pt x="344245" y="402408"/>
                  </a:cubicBezTo>
                  <a:cubicBezTo>
                    <a:pt x="347831" y="423923"/>
                    <a:pt x="351100" y="445494"/>
                    <a:pt x="355002" y="466954"/>
                  </a:cubicBezTo>
                  <a:cubicBezTo>
                    <a:pt x="358273" y="484944"/>
                    <a:pt x="363174" y="502641"/>
                    <a:pt x="365760" y="520742"/>
                  </a:cubicBezTo>
                  <a:cubicBezTo>
                    <a:pt x="370352" y="552887"/>
                    <a:pt x="371180" y="585531"/>
                    <a:pt x="376518" y="617561"/>
                  </a:cubicBezTo>
                  <a:cubicBezTo>
                    <a:pt x="378382" y="628746"/>
                    <a:pt x="384525" y="638833"/>
                    <a:pt x="387275" y="649834"/>
                  </a:cubicBezTo>
                  <a:cubicBezTo>
                    <a:pt x="391710" y="667573"/>
                    <a:pt x="394066" y="685773"/>
                    <a:pt x="398033" y="703622"/>
                  </a:cubicBezTo>
                  <a:cubicBezTo>
                    <a:pt x="401240" y="718055"/>
                    <a:pt x="399555" y="735107"/>
                    <a:pt x="408791" y="746652"/>
                  </a:cubicBezTo>
                  <a:cubicBezTo>
                    <a:pt x="415875" y="755507"/>
                    <a:pt x="430306" y="753824"/>
                    <a:pt x="441064" y="757410"/>
                  </a:cubicBezTo>
                  <a:cubicBezTo>
                    <a:pt x="455407" y="753824"/>
                    <a:pt x="471792" y="754853"/>
                    <a:pt x="484094" y="746652"/>
                  </a:cubicBezTo>
                  <a:cubicBezTo>
                    <a:pt x="494852" y="739480"/>
                    <a:pt x="494645" y="721231"/>
                    <a:pt x="505609" y="714379"/>
                  </a:cubicBezTo>
                  <a:cubicBezTo>
                    <a:pt x="524841" y="702359"/>
                    <a:pt x="548640" y="700036"/>
                    <a:pt x="570155" y="692864"/>
                  </a:cubicBezTo>
                  <a:lnTo>
                    <a:pt x="634701" y="671349"/>
                  </a:lnTo>
                  <a:lnTo>
                    <a:pt x="666974" y="660591"/>
                  </a:lnTo>
                  <a:cubicBezTo>
                    <a:pt x="699247" y="664177"/>
                    <a:pt x="731952" y="664981"/>
                    <a:pt x="763793" y="671349"/>
                  </a:cubicBezTo>
                  <a:cubicBezTo>
                    <a:pt x="786032" y="675797"/>
                    <a:pt x="828339" y="692864"/>
                    <a:pt x="828339" y="692864"/>
                  </a:cubicBezTo>
                  <a:cubicBezTo>
                    <a:pt x="835511" y="703622"/>
                    <a:pt x="840712" y="715995"/>
                    <a:pt x="849854" y="725137"/>
                  </a:cubicBezTo>
                  <a:cubicBezTo>
                    <a:pt x="858996" y="734279"/>
                    <a:pt x="872031" y="738575"/>
                    <a:pt x="882127" y="746652"/>
                  </a:cubicBezTo>
                  <a:cubicBezTo>
                    <a:pt x="890047" y="752988"/>
                    <a:pt x="896470" y="760996"/>
                    <a:pt x="903642" y="768168"/>
                  </a:cubicBezTo>
                  <a:cubicBezTo>
                    <a:pt x="910814" y="789683"/>
                    <a:pt x="922654" y="810173"/>
                    <a:pt x="925158" y="832714"/>
                  </a:cubicBezTo>
                  <a:cubicBezTo>
                    <a:pt x="928744" y="864987"/>
                    <a:pt x="927371" y="898205"/>
                    <a:pt x="935915" y="929532"/>
                  </a:cubicBezTo>
                  <a:cubicBezTo>
                    <a:pt x="938584" y="939317"/>
                    <a:pt x="947485" y="949059"/>
                    <a:pt x="957431" y="951048"/>
                  </a:cubicBezTo>
                  <a:cubicBezTo>
                    <a:pt x="1003277" y="960217"/>
                    <a:pt x="1050612" y="958977"/>
                    <a:pt x="1097280" y="961805"/>
                  </a:cubicBezTo>
                  <a:cubicBezTo>
                    <a:pt x="1168956" y="966149"/>
                    <a:pt x="1240715" y="968977"/>
                    <a:pt x="1312433" y="972563"/>
                  </a:cubicBezTo>
                  <a:cubicBezTo>
                    <a:pt x="1341120" y="976149"/>
                    <a:pt x="1369920" y="978925"/>
                    <a:pt x="1398494" y="983321"/>
                  </a:cubicBezTo>
                  <a:cubicBezTo>
                    <a:pt x="1416566" y="986101"/>
                    <a:pt x="1434246" y="991072"/>
                    <a:pt x="1452282" y="994078"/>
                  </a:cubicBezTo>
                  <a:cubicBezTo>
                    <a:pt x="1477293" y="998246"/>
                    <a:pt x="1502485" y="1001250"/>
                    <a:pt x="1527586" y="1004836"/>
                  </a:cubicBezTo>
                  <a:lnTo>
                    <a:pt x="1624405" y="1037109"/>
                  </a:lnTo>
                  <a:lnTo>
                    <a:pt x="1656678" y="1047867"/>
                  </a:lnTo>
                  <a:cubicBezTo>
                    <a:pt x="1653092" y="1105241"/>
                    <a:pt x="1653687" y="1163030"/>
                    <a:pt x="1645920" y="1219989"/>
                  </a:cubicBezTo>
                  <a:cubicBezTo>
                    <a:pt x="1645919" y="1219995"/>
                    <a:pt x="1619027" y="1300669"/>
                    <a:pt x="1613647" y="1316808"/>
                  </a:cubicBezTo>
                  <a:cubicBezTo>
                    <a:pt x="1610061" y="1327566"/>
                    <a:pt x="1605113" y="1337962"/>
                    <a:pt x="1602889" y="1349081"/>
                  </a:cubicBezTo>
                  <a:cubicBezTo>
                    <a:pt x="1599303" y="1367010"/>
                    <a:pt x="1595403" y="1384880"/>
                    <a:pt x="1592132" y="1402869"/>
                  </a:cubicBezTo>
                  <a:cubicBezTo>
                    <a:pt x="1588230" y="1424329"/>
                    <a:pt x="1585652" y="1446026"/>
                    <a:pt x="1581374" y="1467415"/>
                  </a:cubicBezTo>
                  <a:cubicBezTo>
                    <a:pt x="1578474" y="1481913"/>
                    <a:pt x="1574202" y="1496102"/>
                    <a:pt x="1570616" y="1510445"/>
                  </a:cubicBezTo>
                  <a:cubicBezTo>
                    <a:pt x="1574202" y="1521203"/>
                    <a:pt x="1571528" y="1537092"/>
                    <a:pt x="1581374" y="1542718"/>
                  </a:cubicBezTo>
                  <a:cubicBezTo>
                    <a:pt x="1600312" y="1553540"/>
                    <a:pt x="1624627" y="1548744"/>
                    <a:pt x="1645920" y="1553476"/>
                  </a:cubicBezTo>
                  <a:cubicBezTo>
                    <a:pt x="1656990" y="1555936"/>
                    <a:pt x="1667435" y="1560648"/>
                    <a:pt x="1678193" y="1564234"/>
                  </a:cubicBezTo>
                  <a:cubicBezTo>
                    <a:pt x="1685365" y="1574992"/>
                    <a:pt x="1691631" y="1586411"/>
                    <a:pt x="1699708" y="1596507"/>
                  </a:cubicBezTo>
                  <a:cubicBezTo>
                    <a:pt x="1706044" y="1604427"/>
                    <a:pt x="1716006" y="1609325"/>
                    <a:pt x="1721224" y="1618022"/>
                  </a:cubicBezTo>
                  <a:cubicBezTo>
                    <a:pt x="1727058" y="1627746"/>
                    <a:pt x="1728395" y="1639537"/>
                    <a:pt x="1731981" y="1650295"/>
                  </a:cubicBezTo>
                  <a:cubicBezTo>
                    <a:pt x="1728395" y="1661053"/>
                    <a:pt x="1727058" y="1672844"/>
                    <a:pt x="1721224" y="1682568"/>
                  </a:cubicBezTo>
                  <a:cubicBezTo>
                    <a:pt x="1697411" y="1722257"/>
                    <a:pt x="1658050" y="1709290"/>
                    <a:pt x="1613647" y="1714841"/>
                  </a:cubicBezTo>
                  <a:cubicBezTo>
                    <a:pt x="1513242" y="1711255"/>
                    <a:pt x="1412186" y="1716053"/>
                    <a:pt x="1312433" y="1704083"/>
                  </a:cubicBezTo>
                  <a:cubicBezTo>
                    <a:pt x="1299596" y="1702543"/>
                    <a:pt x="1338924" y="1694132"/>
                    <a:pt x="1344706" y="1682568"/>
                  </a:cubicBezTo>
                  <a:cubicBezTo>
                    <a:pt x="1354461" y="1663059"/>
                    <a:pt x="1351186" y="1639411"/>
                    <a:pt x="1355464" y="1618022"/>
                  </a:cubicBezTo>
                  <a:cubicBezTo>
                    <a:pt x="1358364" y="1603524"/>
                    <a:pt x="1361973" y="1589153"/>
                    <a:pt x="1366221" y="1574991"/>
                  </a:cubicBezTo>
                  <a:cubicBezTo>
                    <a:pt x="1372738" y="1553268"/>
                    <a:pt x="1387736" y="1510445"/>
                    <a:pt x="1387736" y="1510445"/>
                  </a:cubicBezTo>
                  <a:cubicBezTo>
                    <a:pt x="1391322" y="1478172"/>
                    <a:pt x="1393156" y="1445656"/>
                    <a:pt x="1398494" y="1413627"/>
                  </a:cubicBezTo>
                  <a:cubicBezTo>
                    <a:pt x="1408227" y="1355229"/>
                    <a:pt x="1495921" y="1273742"/>
                    <a:pt x="1398494" y="1219989"/>
                  </a:cubicBezTo>
                  <a:cubicBezTo>
                    <a:pt x="1310526" y="1171455"/>
                    <a:pt x="1197685" y="1212817"/>
                    <a:pt x="1097280" y="1209231"/>
                  </a:cubicBezTo>
                  <a:cubicBezTo>
                    <a:pt x="1068593" y="1212817"/>
                    <a:pt x="1023445" y="1193791"/>
                    <a:pt x="1011219" y="1219989"/>
                  </a:cubicBezTo>
                  <a:cubicBezTo>
                    <a:pt x="989935" y="1265597"/>
                    <a:pt x="1021976" y="1320266"/>
                    <a:pt x="1021976" y="1370596"/>
                  </a:cubicBezTo>
                  <a:cubicBezTo>
                    <a:pt x="1021976" y="1526107"/>
                    <a:pt x="1009117" y="1744023"/>
                    <a:pt x="1000461" y="1908478"/>
                  </a:cubicBezTo>
                  <a:cubicBezTo>
                    <a:pt x="1007633" y="1915650"/>
                    <a:pt x="1012030" y="1928005"/>
                    <a:pt x="1021976" y="1929994"/>
                  </a:cubicBezTo>
                  <a:cubicBezTo>
                    <a:pt x="1192841" y="1964167"/>
                    <a:pt x="1110980" y="1922972"/>
                    <a:pt x="1215614" y="1951509"/>
                  </a:cubicBezTo>
                  <a:cubicBezTo>
                    <a:pt x="1237494" y="1957476"/>
                    <a:pt x="1258645" y="1965852"/>
                    <a:pt x="1280160" y="1973024"/>
                  </a:cubicBezTo>
                  <a:lnTo>
                    <a:pt x="1312433" y="1983782"/>
                  </a:lnTo>
                  <a:cubicBezTo>
                    <a:pt x="1316019" y="1994540"/>
                    <a:pt x="1322819" y="2004721"/>
                    <a:pt x="1323191" y="2016055"/>
                  </a:cubicBezTo>
                  <a:cubicBezTo>
                    <a:pt x="1346253" y="2719455"/>
                    <a:pt x="1121996" y="2630363"/>
                    <a:pt x="1570616" y="2650756"/>
                  </a:cubicBezTo>
                  <a:cubicBezTo>
                    <a:pt x="1577788" y="2657928"/>
                    <a:pt x="1590874" y="2662207"/>
                    <a:pt x="1592132" y="2672271"/>
                  </a:cubicBezTo>
                  <a:cubicBezTo>
                    <a:pt x="1594838" y="2693915"/>
                    <a:pt x="1591129" y="2717308"/>
                    <a:pt x="1581374" y="2736817"/>
                  </a:cubicBezTo>
                  <a:cubicBezTo>
                    <a:pt x="1575592" y="2748381"/>
                    <a:pt x="1560916" y="2753081"/>
                    <a:pt x="1549101" y="2758332"/>
                  </a:cubicBezTo>
                  <a:cubicBezTo>
                    <a:pt x="1515421" y="2773301"/>
                    <a:pt x="1477292" y="2781664"/>
                    <a:pt x="1441525" y="2790605"/>
                  </a:cubicBezTo>
                  <a:cubicBezTo>
                    <a:pt x="1437939" y="2801363"/>
                    <a:pt x="1436601" y="2813154"/>
                    <a:pt x="1430767" y="2822878"/>
                  </a:cubicBezTo>
                  <a:cubicBezTo>
                    <a:pt x="1411283" y="2855351"/>
                    <a:pt x="1392229" y="2845960"/>
                    <a:pt x="1355464" y="2855151"/>
                  </a:cubicBezTo>
                  <a:cubicBezTo>
                    <a:pt x="1344463" y="2857901"/>
                    <a:pt x="1334131" y="2862925"/>
                    <a:pt x="1323191" y="2865909"/>
                  </a:cubicBezTo>
                  <a:cubicBezTo>
                    <a:pt x="1294663" y="2873689"/>
                    <a:pt x="1265816" y="2880252"/>
                    <a:pt x="1237129" y="2887424"/>
                  </a:cubicBezTo>
                  <a:cubicBezTo>
                    <a:pt x="1222786" y="2891010"/>
                    <a:pt x="1208125" y="2893507"/>
                    <a:pt x="1194099" y="2898182"/>
                  </a:cubicBezTo>
                  <a:lnTo>
                    <a:pt x="1161826" y="2908939"/>
                  </a:lnTo>
                  <a:cubicBezTo>
                    <a:pt x="1147482" y="2905353"/>
                    <a:pt x="1122558" y="2912480"/>
                    <a:pt x="1118795" y="2898182"/>
                  </a:cubicBezTo>
                  <a:cubicBezTo>
                    <a:pt x="1102343" y="2835665"/>
                    <a:pt x="1114167" y="2768898"/>
                    <a:pt x="1108038" y="2704544"/>
                  </a:cubicBezTo>
                  <a:cubicBezTo>
                    <a:pt x="1106963" y="2693255"/>
                    <a:pt x="1100866" y="2683029"/>
                    <a:pt x="1097280" y="2672271"/>
                  </a:cubicBezTo>
                  <a:cubicBezTo>
                    <a:pt x="1093694" y="2647170"/>
                    <a:pt x="1089667" y="2622128"/>
                    <a:pt x="1086522" y="2596968"/>
                  </a:cubicBezTo>
                  <a:cubicBezTo>
                    <a:pt x="1082494" y="2564747"/>
                    <a:pt x="1081103" y="2532179"/>
                    <a:pt x="1075765" y="2500149"/>
                  </a:cubicBezTo>
                  <a:cubicBezTo>
                    <a:pt x="1073901" y="2488964"/>
                    <a:pt x="1067757" y="2478877"/>
                    <a:pt x="1065007" y="2467876"/>
                  </a:cubicBezTo>
                  <a:cubicBezTo>
                    <a:pt x="1060572" y="2450138"/>
                    <a:pt x="1057427" y="2432094"/>
                    <a:pt x="1054249" y="2414088"/>
                  </a:cubicBezTo>
                  <a:cubicBezTo>
                    <a:pt x="1046668" y="2371128"/>
                    <a:pt x="1046530" y="2326381"/>
                    <a:pt x="1032734" y="2284996"/>
                  </a:cubicBezTo>
                  <a:cubicBezTo>
                    <a:pt x="1029148" y="2274238"/>
                    <a:pt x="1029994" y="2260741"/>
                    <a:pt x="1021976" y="2252723"/>
                  </a:cubicBezTo>
                  <a:cubicBezTo>
                    <a:pt x="1013958" y="2244705"/>
                    <a:pt x="1000461" y="2245551"/>
                    <a:pt x="989704" y="2241965"/>
                  </a:cubicBezTo>
                  <a:cubicBezTo>
                    <a:pt x="964603" y="2245551"/>
                    <a:pt x="939264" y="2247750"/>
                    <a:pt x="914400" y="2252723"/>
                  </a:cubicBezTo>
                  <a:cubicBezTo>
                    <a:pt x="903281" y="2254947"/>
                    <a:pt x="890982" y="2256397"/>
                    <a:pt x="882127" y="2263481"/>
                  </a:cubicBezTo>
                  <a:cubicBezTo>
                    <a:pt x="872031" y="2271558"/>
                    <a:pt x="870708" y="2287677"/>
                    <a:pt x="860612" y="2295754"/>
                  </a:cubicBezTo>
                  <a:cubicBezTo>
                    <a:pt x="851757" y="2302838"/>
                    <a:pt x="839547" y="2304787"/>
                    <a:pt x="828339" y="2306511"/>
                  </a:cubicBezTo>
                  <a:cubicBezTo>
                    <a:pt x="792720" y="2311991"/>
                    <a:pt x="756621" y="2313683"/>
                    <a:pt x="720762" y="2317269"/>
                  </a:cubicBezTo>
                  <a:cubicBezTo>
                    <a:pt x="706419" y="2320855"/>
                    <a:pt x="692278" y="2325382"/>
                    <a:pt x="677732" y="2328027"/>
                  </a:cubicBezTo>
                  <a:cubicBezTo>
                    <a:pt x="652785" y="2332563"/>
                    <a:pt x="627489" y="2334928"/>
                    <a:pt x="602428" y="2338784"/>
                  </a:cubicBezTo>
                  <a:cubicBezTo>
                    <a:pt x="580870" y="2342101"/>
                    <a:pt x="559397" y="2345956"/>
                    <a:pt x="537882" y="2349542"/>
                  </a:cubicBezTo>
                  <a:cubicBezTo>
                    <a:pt x="589842" y="2401499"/>
                    <a:pt x="523805" y="2338279"/>
                    <a:pt x="591671" y="2392572"/>
                  </a:cubicBezTo>
                  <a:cubicBezTo>
                    <a:pt x="599591" y="2398908"/>
                    <a:pt x="604489" y="2408870"/>
                    <a:pt x="613186" y="2414088"/>
                  </a:cubicBezTo>
                  <a:cubicBezTo>
                    <a:pt x="622910" y="2419922"/>
                    <a:pt x="634701" y="2421259"/>
                    <a:pt x="645459" y="2424845"/>
                  </a:cubicBezTo>
                  <a:cubicBezTo>
                    <a:pt x="666026" y="2486550"/>
                    <a:pt x="642292" y="2431380"/>
                    <a:pt x="677732" y="2478634"/>
                  </a:cubicBezTo>
                  <a:cubicBezTo>
                    <a:pt x="703543" y="2513049"/>
                    <a:pt x="711439" y="2540024"/>
                    <a:pt x="742278" y="2564695"/>
                  </a:cubicBezTo>
                  <a:cubicBezTo>
                    <a:pt x="752374" y="2572772"/>
                    <a:pt x="763793" y="2579038"/>
                    <a:pt x="774551" y="2586210"/>
                  </a:cubicBezTo>
                  <a:cubicBezTo>
                    <a:pt x="778137" y="2596968"/>
                    <a:pt x="777290" y="2610465"/>
                    <a:pt x="785308" y="2618483"/>
                  </a:cubicBezTo>
                  <a:cubicBezTo>
                    <a:pt x="793326" y="2626501"/>
                    <a:pt x="810990" y="2620014"/>
                    <a:pt x="817581" y="2629241"/>
                  </a:cubicBezTo>
                  <a:cubicBezTo>
                    <a:pt x="830763" y="2647696"/>
                    <a:pt x="839096" y="2693787"/>
                    <a:pt x="839096" y="2693787"/>
                  </a:cubicBezTo>
                  <a:cubicBezTo>
                    <a:pt x="835510" y="2708130"/>
                    <a:pt x="836540" y="2724515"/>
                    <a:pt x="828339" y="2736817"/>
                  </a:cubicBezTo>
                  <a:cubicBezTo>
                    <a:pt x="816423" y="2754691"/>
                    <a:pt x="782202" y="2762954"/>
                    <a:pt x="763793" y="2769090"/>
                  </a:cubicBezTo>
                  <a:cubicBezTo>
                    <a:pt x="760207" y="2779848"/>
                    <a:pt x="756150" y="2790460"/>
                    <a:pt x="753035" y="2801363"/>
                  </a:cubicBezTo>
                  <a:cubicBezTo>
                    <a:pt x="748973" y="2815579"/>
                    <a:pt x="748890" y="2831170"/>
                    <a:pt x="742278" y="2844394"/>
                  </a:cubicBezTo>
                  <a:cubicBezTo>
                    <a:pt x="734614" y="2859721"/>
                    <a:pt x="699889" y="2879824"/>
                    <a:pt x="688489" y="2887424"/>
                  </a:cubicBezTo>
                  <a:cubicBezTo>
                    <a:pt x="681317" y="2898182"/>
                    <a:pt x="672756" y="2908133"/>
                    <a:pt x="666974" y="2919697"/>
                  </a:cubicBezTo>
                  <a:cubicBezTo>
                    <a:pt x="661903" y="2929839"/>
                    <a:pt x="663300" y="2943115"/>
                    <a:pt x="656216" y="2951970"/>
                  </a:cubicBezTo>
                  <a:cubicBezTo>
                    <a:pt x="648140" y="2962066"/>
                    <a:pt x="634701" y="2966313"/>
                    <a:pt x="623944" y="2973485"/>
                  </a:cubicBezTo>
                  <a:cubicBezTo>
                    <a:pt x="620358" y="2984243"/>
                    <a:pt x="619777" y="2996531"/>
                    <a:pt x="613186" y="3005758"/>
                  </a:cubicBezTo>
                  <a:cubicBezTo>
                    <a:pt x="601396" y="3022265"/>
                    <a:pt x="570155" y="3048789"/>
                    <a:pt x="570155" y="3048789"/>
                  </a:cubicBezTo>
                  <a:cubicBezTo>
                    <a:pt x="588085" y="3102577"/>
                    <a:pt x="570155" y="3077476"/>
                    <a:pt x="645459" y="3102577"/>
                  </a:cubicBezTo>
                  <a:lnTo>
                    <a:pt x="677732" y="3113335"/>
                  </a:lnTo>
                  <a:cubicBezTo>
                    <a:pt x="728963" y="3190183"/>
                    <a:pt x="714490" y="3152795"/>
                    <a:pt x="731520" y="3220911"/>
                  </a:cubicBezTo>
                  <a:cubicBezTo>
                    <a:pt x="727934" y="3246012"/>
                    <a:pt x="732102" y="3273536"/>
                    <a:pt x="720762" y="3296215"/>
                  </a:cubicBezTo>
                  <a:cubicBezTo>
                    <a:pt x="715691" y="3306357"/>
                    <a:pt x="699829" y="3306972"/>
                    <a:pt x="688489" y="3306972"/>
                  </a:cubicBezTo>
                  <a:cubicBezTo>
                    <a:pt x="595187" y="3306972"/>
                    <a:pt x="502024" y="3299801"/>
                    <a:pt x="408791" y="3296215"/>
                  </a:cubicBezTo>
                  <a:cubicBezTo>
                    <a:pt x="336264" y="3223690"/>
                    <a:pt x="384431" y="3253407"/>
                    <a:pt x="311972" y="3231669"/>
                  </a:cubicBezTo>
                  <a:cubicBezTo>
                    <a:pt x="290249" y="3225152"/>
                    <a:pt x="247426" y="3210154"/>
                    <a:pt x="247426" y="3210154"/>
                  </a:cubicBezTo>
                  <a:cubicBezTo>
                    <a:pt x="243840" y="3199396"/>
                    <a:pt x="231597" y="3188024"/>
                    <a:pt x="236668" y="3177881"/>
                  </a:cubicBezTo>
                  <a:cubicBezTo>
                    <a:pt x="274334" y="3102547"/>
                    <a:pt x="281844" y="3147770"/>
                    <a:pt x="311972" y="3102577"/>
                  </a:cubicBezTo>
                  <a:cubicBezTo>
                    <a:pt x="373631" y="3010087"/>
                    <a:pt x="299706" y="3127108"/>
                    <a:pt x="344245" y="3038031"/>
                  </a:cubicBezTo>
                  <a:cubicBezTo>
                    <a:pt x="350027" y="3026467"/>
                    <a:pt x="359978" y="3017322"/>
                    <a:pt x="365760" y="3005758"/>
                  </a:cubicBezTo>
                  <a:cubicBezTo>
                    <a:pt x="370831" y="2995616"/>
                    <a:pt x="371447" y="2983627"/>
                    <a:pt x="376518" y="2973485"/>
                  </a:cubicBezTo>
                  <a:cubicBezTo>
                    <a:pt x="382300" y="2961921"/>
                    <a:pt x="392251" y="2952776"/>
                    <a:pt x="398033" y="2941212"/>
                  </a:cubicBezTo>
                  <a:cubicBezTo>
                    <a:pt x="403104" y="2931070"/>
                    <a:pt x="403720" y="2919081"/>
                    <a:pt x="408791" y="2908939"/>
                  </a:cubicBezTo>
                  <a:cubicBezTo>
                    <a:pt x="422361" y="2881800"/>
                    <a:pt x="431811" y="2875162"/>
                    <a:pt x="451821" y="2855151"/>
                  </a:cubicBezTo>
                  <a:cubicBezTo>
                    <a:pt x="478862" y="2774029"/>
                    <a:pt x="439240" y="2870879"/>
                    <a:pt x="494852" y="2801363"/>
                  </a:cubicBezTo>
                  <a:cubicBezTo>
                    <a:pt x="501936" y="2792508"/>
                    <a:pt x="499775" y="2778814"/>
                    <a:pt x="505609" y="2769090"/>
                  </a:cubicBezTo>
                  <a:cubicBezTo>
                    <a:pt x="510827" y="2760393"/>
                    <a:pt x="519953" y="2754747"/>
                    <a:pt x="527125" y="2747575"/>
                  </a:cubicBezTo>
                  <a:cubicBezTo>
                    <a:pt x="489573" y="2710023"/>
                    <a:pt x="515230" y="2729266"/>
                    <a:pt x="441064" y="2704544"/>
                  </a:cubicBezTo>
                  <a:lnTo>
                    <a:pt x="408791" y="2693787"/>
                  </a:lnTo>
                  <a:lnTo>
                    <a:pt x="355002" y="2639998"/>
                  </a:lnTo>
                  <a:cubicBezTo>
                    <a:pt x="344244" y="2629240"/>
                    <a:pt x="331168" y="2620384"/>
                    <a:pt x="322729" y="2607725"/>
                  </a:cubicBezTo>
                  <a:cubicBezTo>
                    <a:pt x="223807" y="2459340"/>
                    <a:pt x="327072" y="2611653"/>
                    <a:pt x="247426" y="2500149"/>
                  </a:cubicBezTo>
                  <a:cubicBezTo>
                    <a:pt x="213499" y="2452651"/>
                    <a:pt x="240377" y="2482341"/>
                    <a:pt x="204395" y="2446361"/>
                  </a:cubicBezTo>
                  <a:cubicBezTo>
                    <a:pt x="169027" y="2128033"/>
                    <a:pt x="185023" y="2308963"/>
                    <a:pt x="204395" y="1650295"/>
                  </a:cubicBezTo>
                  <a:cubicBezTo>
                    <a:pt x="204728" y="1638960"/>
                    <a:pt x="211567" y="1628780"/>
                    <a:pt x="215153" y="1618022"/>
                  </a:cubicBezTo>
                  <a:cubicBezTo>
                    <a:pt x="218739" y="1481758"/>
                    <a:pt x="222073" y="1345488"/>
                    <a:pt x="225911" y="1209231"/>
                  </a:cubicBezTo>
                  <a:cubicBezTo>
                    <a:pt x="234103" y="918406"/>
                    <a:pt x="247320" y="928468"/>
                    <a:pt x="225911" y="714379"/>
                  </a:cubicBezTo>
                  <a:cubicBezTo>
                    <a:pt x="218848" y="643745"/>
                    <a:pt x="220802" y="656022"/>
                    <a:pt x="204395" y="606803"/>
                  </a:cubicBezTo>
                  <a:cubicBezTo>
                    <a:pt x="200809" y="570944"/>
                    <a:pt x="198401" y="534948"/>
                    <a:pt x="193638" y="499227"/>
                  </a:cubicBezTo>
                  <a:cubicBezTo>
                    <a:pt x="191221" y="481103"/>
                    <a:pt x="184699" y="463632"/>
                    <a:pt x="182880" y="445438"/>
                  </a:cubicBezTo>
                  <a:cubicBezTo>
                    <a:pt x="177516" y="391798"/>
                    <a:pt x="181490" y="337161"/>
                    <a:pt x="172122" y="284074"/>
                  </a:cubicBezTo>
                  <a:cubicBezTo>
                    <a:pt x="167878" y="260022"/>
                    <a:pt x="170329" y="267937"/>
                    <a:pt x="150607" y="262558"/>
                  </a:cubicBezTo>
                  <a:close/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Forme libre 5"/>
            <p:cNvSpPr/>
            <p:nvPr/>
          </p:nvSpPr>
          <p:spPr>
            <a:xfrm>
              <a:off x="1488921" y="3420932"/>
              <a:ext cx="189272" cy="322729"/>
            </a:xfrm>
            <a:custGeom>
              <a:avLst/>
              <a:gdLst>
                <a:gd name="connsiteX0" fmla="*/ 60180 w 189272"/>
                <a:gd name="connsiteY0" fmla="*/ 0 h 322729"/>
                <a:gd name="connsiteX1" fmla="*/ 6392 w 189272"/>
                <a:gd name="connsiteY1" fmla="*/ 43030 h 322729"/>
                <a:gd name="connsiteX2" fmla="*/ 17150 w 189272"/>
                <a:gd name="connsiteY2" fmla="*/ 204395 h 322729"/>
                <a:gd name="connsiteX3" fmla="*/ 81695 w 189272"/>
                <a:gd name="connsiteY3" fmla="*/ 247426 h 322729"/>
                <a:gd name="connsiteX4" fmla="*/ 135484 w 189272"/>
                <a:gd name="connsiteY4" fmla="*/ 279699 h 322729"/>
                <a:gd name="connsiteX5" fmla="*/ 189272 w 189272"/>
                <a:gd name="connsiteY5" fmla="*/ 322729 h 322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9272" h="322729">
                  <a:moveTo>
                    <a:pt x="60180" y="0"/>
                  </a:moveTo>
                  <a:cubicBezTo>
                    <a:pt x="42251" y="14343"/>
                    <a:pt x="11122" y="20562"/>
                    <a:pt x="6392" y="43030"/>
                  </a:cubicBezTo>
                  <a:cubicBezTo>
                    <a:pt x="-4713" y="95781"/>
                    <a:pt x="-1486" y="153811"/>
                    <a:pt x="17150" y="204395"/>
                  </a:cubicBezTo>
                  <a:cubicBezTo>
                    <a:pt x="26089" y="228659"/>
                    <a:pt x="63410" y="229142"/>
                    <a:pt x="81695" y="247426"/>
                  </a:cubicBezTo>
                  <a:cubicBezTo>
                    <a:pt x="123721" y="289450"/>
                    <a:pt x="79624" y="251769"/>
                    <a:pt x="135484" y="279699"/>
                  </a:cubicBezTo>
                  <a:cubicBezTo>
                    <a:pt x="162626" y="293270"/>
                    <a:pt x="169260" y="302717"/>
                    <a:pt x="189272" y="322729"/>
                  </a:cubicBezTo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4" name="Forme libre 23"/>
          <p:cNvSpPr/>
          <p:nvPr/>
        </p:nvSpPr>
        <p:spPr>
          <a:xfrm>
            <a:off x="1560786" y="1412776"/>
            <a:ext cx="268014" cy="268014"/>
          </a:xfrm>
          <a:custGeom>
            <a:avLst/>
            <a:gdLst>
              <a:gd name="connsiteX0" fmla="*/ 0 w 268014"/>
              <a:gd name="connsiteY0" fmla="*/ 268014 h 268014"/>
              <a:gd name="connsiteX1" fmla="*/ 63062 w 268014"/>
              <a:gd name="connsiteY1" fmla="*/ 157656 h 268014"/>
              <a:gd name="connsiteX2" fmla="*/ 78828 w 268014"/>
              <a:gd name="connsiteY2" fmla="*/ 110359 h 268014"/>
              <a:gd name="connsiteX3" fmla="*/ 173421 w 268014"/>
              <a:gd name="connsiteY3" fmla="*/ 47297 h 268014"/>
              <a:gd name="connsiteX4" fmla="*/ 220717 w 268014"/>
              <a:gd name="connsiteY4" fmla="*/ 15766 h 268014"/>
              <a:gd name="connsiteX5" fmla="*/ 268014 w 268014"/>
              <a:gd name="connsiteY5" fmla="*/ 0 h 268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8014" h="268014">
                <a:moveTo>
                  <a:pt x="0" y="268014"/>
                </a:moveTo>
                <a:cubicBezTo>
                  <a:pt x="34792" y="94059"/>
                  <a:pt x="-17356" y="258179"/>
                  <a:pt x="63062" y="157656"/>
                </a:cubicBezTo>
                <a:cubicBezTo>
                  <a:pt x="73443" y="144679"/>
                  <a:pt x="67077" y="122110"/>
                  <a:pt x="78828" y="110359"/>
                </a:cubicBezTo>
                <a:cubicBezTo>
                  <a:pt x="105624" y="83563"/>
                  <a:pt x="141890" y="68318"/>
                  <a:pt x="173421" y="47297"/>
                </a:cubicBezTo>
                <a:cubicBezTo>
                  <a:pt x="189186" y="36787"/>
                  <a:pt x="202742" y="21758"/>
                  <a:pt x="220717" y="15766"/>
                </a:cubicBezTo>
                <a:lnTo>
                  <a:pt x="268014" y="0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orme libre 25"/>
          <p:cNvSpPr/>
          <p:nvPr/>
        </p:nvSpPr>
        <p:spPr>
          <a:xfrm>
            <a:off x="1623848" y="1444307"/>
            <a:ext cx="409904" cy="394138"/>
          </a:xfrm>
          <a:custGeom>
            <a:avLst/>
            <a:gdLst>
              <a:gd name="connsiteX0" fmla="*/ 0 w 409904"/>
              <a:gd name="connsiteY0" fmla="*/ 394138 h 394138"/>
              <a:gd name="connsiteX1" fmla="*/ 47297 w 409904"/>
              <a:gd name="connsiteY1" fmla="*/ 315311 h 394138"/>
              <a:gd name="connsiteX2" fmla="*/ 94593 w 409904"/>
              <a:gd name="connsiteY2" fmla="*/ 220718 h 394138"/>
              <a:gd name="connsiteX3" fmla="*/ 141890 w 409904"/>
              <a:gd name="connsiteY3" fmla="*/ 204952 h 394138"/>
              <a:gd name="connsiteX4" fmla="*/ 220718 w 409904"/>
              <a:gd name="connsiteY4" fmla="*/ 110359 h 394138"/>
              <a:gd name="connsiteX5" fmla="*/ 268014 w 409904"/>
              <a:gd name="connsiteY5" fmla="*/ 94594 h 394138"/>
              <a:gd name="connsiteX6" fmla="*/ 315311 w 409904"/>
              <a:gd name="connsiteY6" fmla="*/ 63063 h 394138"/>
              <a:gd name="connsiteX7" fmla="*/ 409904 w 409904"/>
              <a:gd name="connsiteY7" fmla="*/ 15766 h 394138"/>
              <a:gd name="connsiteX8" fmla="*/ 409904 w 409904"/>
              <a:gd name="connsiteY8" fmla="*/ 0 h 39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9904" h="394138">
                <a:moveTo>
                  <a:pt x="0" y="394138"/>
                </a:moveTo>
                <a:cubicBezTo>
                  <a:pt x="15766" y="367862"/>
                  <a:pt x="33593" y="342719"/>
                  <a:pt x="47297" y="315311"/>
                </a:cubicBezTo>
                <a:cubicBezTo>
                  <a:pt x="66338" y="277228"/>
                  <a:pt x="56940" y="250841"/>
                  <a:pt x="94593" y="220718"/>
                </a:cubicBezTo>
                <a:cubicBezTo>
                  <a:pt x="107570" y="210337"/>
                  <a:pt x="126124" y="210207"/>
                  <a:pt x="141890" y="204952"/>
                </a:cubicBezTo>
                <a:cubicBezTo>
                  <a:pt x="165156" y="170053"/>
                  <a:pt x="184301" y="134637"/>
                  <a:pt x="220718" y="110359"/>
                </a:cubicBezTo>
                <a:cubicBezTo>
                  <a:pt x="234545" y="101141"/>
                  <a:pt x="252249" y="99849"/>
                  <a:pt x="268014" y="94594"/>
                </a:cubicBezTo>
                <a:cubicBezTo>
                  <a:pt x="283780" y="84084"/>
                  <a:pt x="298364" y="71537"/>
                  <a:pt x="315311" y="63063"/>
                </a:cubicBezTo>
                <a:cubicBezTo>
                  <a:pt x="366598" y="37419"/>
                  <a:pt x="364724" y="60946"/>
                  <a:pt x="409904" y="15766"/>
                </a:cubicBezTo>
                <a:lnTo>
                  <a:pt x="409904" y="0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orme libre 26"/>
          <p:cNvSpPr/>
          <p:nvPr/>
        </p:nvSpPr>
        <p:spPr>
          <a:xfrm>
            <a:off x="1813034" y="1570432"/>
            <a:ext cx="331076" cy="299544"/>
          </a:xfrm>
          <a:custGeom>
            <a:avLst/>
            <a:gdLst>
              <a:gd name="connsiteX0" fmla="*/ 331076 w 331076"/>
              <a:gd name="connsiteY0" fmla="*/ 0 h 299544"/>
              <a:gd name="connsiteX1" fmla="*/ 252249 w 331076"/>
              <a:gd name="connsiteY1" fmla="*/ 47296 h 299544"/>
              <a:gd name="connsiteX2" fmla="*/ 157656 w 331076"/>
              <a:gd name="connsiteY2" fmla="*/ 94593 h 299544"/>
              <a:gd name="connsiteX3" fmla="*/ 78828 w 331076"/>
              <a:gd name="connsiteY3" fmla="*/ 173420 h 299544"/>
              <a:gd name="connsiteX4" fmla="*/ 47297 w 331076"/>
              <a:gd name="connsiteY4" fmla="*/ 220717 h 299544"/>
              <a:gd name="connsiteX5" fmla="*/ 31532 w 331076"/>
              <a:gd name="connsiteY5" fmla="*/ 268013 h 299544"/>
              <a:gd name="connsiteX6" fmla="*/ 0 w 331076"/>
              <a:gd name="connsiteY6" fmla="*/ 299544 h 299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1076" h="299544">
                <a:moveTo>
                  <a:pt x="331076" y="0"/>
                </a:moveTo>
                <a:cubicBezTo>
                  <a:pt x="304800" y="15765"/>
                  <a:pt x="279656" y="33592"/>
                  <a:pt x="252249" y="47296"/>
                </a:cubicBezTo>
                <a:cubicBezTo>
                  <a:pt x="121710" y="112566"/>
                  <a:pt x="293193" y="4234"/>
                  <a:pt x="157656" y="94593"/>
                </a:cubicBezTo>
                <a:cubicBezTo>
                  <a:pt x="73571" y="220719"/>
                  <a:pt x="183934" y="68314"/>
                  <a:pt x="78828" y="173420"/>
                </a:cubicBezTo>
                <a:cubicBezTo>
                  <a:pt x="65430" y="186818"/>
                  <a:pt x="57807" y="204951"/>
                  <a:pt x="47297" y="220717"/>
                </a:cubicBezTo>
                <a:cubicBezTo>
                  <a:pt x="42042" y="236482"/>
                  <a:pt x="40082" y="253763"/>
                  <a:pt x="31532" y="268013"/>
                </a:cubicBezTo>
                <a:cubicBezTo>
                  <a:pt x="23884" y="280759"/>
                  <a:pt x="0" y="299544"/>
                  <a:pt x="0" y="299544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Forme libre 27"/>
          <p:cNvSpPr/>
          <p:nvPr/>
        </p:nvSpPr>
        <p:spPr>
          <a:xfrm>
            <a:off x="2144049" y="2421770"/>
            <a:ext cx="63123" cy="189186"/>
          </a:xfrm>
          <a:custGeom>
            <a:avLst/>
            <a:gdLst>
              <a:gd name="connsiteX0" fmla="*/ 63123 w 63123"/>
              <a:gd name="connsiteY0" fmla="*/ 189186 h 189186"/>
              <a:gd name="connsiteX1" fmla="*/ 31592 w 63123"/>
              <a:gd name="connsiteY1" fmla="*/ 63062 h 189186"/>
              <a:gd name="connsiteX2" fmla="*/ 61 w 63123"/>
              <a:gd name="connsiteY2" fmla="*/ 0 h 189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123" h="189186">
                <a:moveTo>
                  <a:pt x="63123" y="189186"/>
                </a:moveTo>
                <a:cubicBezTo>
                  <a:pt x="57126" y="159197"/>
                  <a:pt x="47753" y="95385"/>
                  <a:pt x="31592" y="63062"/>
                </a:cubicBezTo>
                <a:cubicBezTo>
                  <a:pt x="-2854" y="-5829"/>
                  <a:pt x="61" y="39489"/>
                  <a:pt x="61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Forme libre 28"/>
          <p:cNvSpPr/>
          <p:nvPr/>
        </p:nvSpPr>
        <p:spPr>
          <a:xfrm>
            <a:off x="2268939" y="2390239"/>
            <a:ext cx="80123" cy="252248"/>
          </a:xfrm>
          <a:custGeom>
            <a:avLst/>
            <a:gdLst>
              <a:gd name="connsiteX0" fmla="*/ 80123 w 80123"/>
              <a:gd name="connsiteY0" fmla="*/ 252248 h 252248"/>
              <a:gd name="connsiteX1" fmla="*/ 64358 w 80123"/>
              <a:gd name="connsiteY1" fmla="*/ 94593 h 252248"/>
              <a:gd name="connsiteX2" fmla="*/ 1295 w 80123"/>
              <a:gd name="connsiteY2" fmla="*/ 15765 h 252248"/>
              <a:gd name="connsiteX3" fmla="*/ 1295 w 80123"/>
              <a:gd name="connsiteY3" fmla="*/ 0 h 252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123" h="252248">
                <a:moveTo>
                  <a:pt x="80123" y="252248"/>
                </a:moveTo>
                <a:cubicBezTo>
                  <a:pt x="74868" y="199696"/>
                  <a:pt x="76234" y="146054"/>
                  <a:pt x="64358" y="94593"/>
                </a:cubicBezTo>
                <a:cubicBezTo>
                  <a:pt x="54251" y="50794"/>
                  <a:pt x="22951" y="48248"/>
                  <a:pt x="1295" y="15765"/>
                </a:cubicBezTo>
                <a:cubicBezTo>
                  <a:pt x="-1620" y="11393"/>
                  <a:pt x="1295" y="5255"/>
                  <a:pt x="1295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Forme libre 29"/>
          <p:cNvSpPr/>
          <p:nvPr/>
        </p:nvSpPr>
        <p:spPr>
          <a:xfrm>
            <a:off x="2459421" y="2500597"/>
            <a:ext cx="15765" cy="141890"/>
          </a:xfrm>
          <a:custGeom>
            <a:avLst/>
            <a:gdLst>
              <a:gd name="connsiteX0" fmla="*/ 15765 w 15765"/>
              <a:gd name="connsiteY0" fmla="*/ 141890 h 141890"/>
              <a:gd name="connsiteX1" fmla="*/ 0 w 15765"/>
              <a:gd name="connsiteY1" fmla="*/ 0 h 141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765" h="141890">
                <a:moveTo>
                  <a:pt x="15765" y="14189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orme libre 30"/>
          <p:cNvSpPr/>
          <p:nvPr/>
        </p:nvSpPr>
        <p:spPr>
          <a:xfrm>
            <a:off x="2601310" y="3856432"/>
            <a:ext cx="189187" cy="63062"/>
          </a:xfrm>
          <a:custGeom>
            <a:avLst/>
            <a:gdLst>
              <a:gd name="connsiteX0" fmla="*/ 0 w 189187"/>
              <a:gd name="connsiteY0" fmla="*/ 63062 h 63062"/>
              <a:gd name="connsiteX1" fmla="*/ 189187 w 189187"/>
              <a:gd name="connsiteY1" fmla="*/ 15765 h 63062"/>
              <a:gd name="connsiteX2" fmla="*/ 189187 w 189187"/>
              <a:gd name="connsiteY2" fmla="*/ 0 h 6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9187" h="63062">
                <a:moveTo>
                  <a:pt x="0" y="63062"/>
                </a:moveTo>
                <a:cubicBezTo>
                  <a:pt x="78887" y="54297"/>
                  <a:pt x="134879" y="70072"/>
                  <a:pt x="189187" y="15765"/>
                </a:cubicBezTo>
                <a:lnTo>
                  <a:pt x="189187" y="0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orme libre 31"/>
          <p:cNvSpPr/>
          <p:nvPr/>
        </p:nvSpPr>
        <p:spPr>
          <a:xfrm>
            <a:off x="2632841" y="3951025"/>
            <a:ext cx="236483" cy="141889"/>
          </a:xfrm>
          <a:custGeom>
            <a:avLst/>
            <a:gdLst>
              <a:gd name="connsiteX0" fmla="*/ 0 w 236483"/>
              <a:gd name="connsiteY0" fmla="*/ 141889 h 141889"/>
              <a:gd name="connsiteX1" fmla="*/ 126125 w 236483"/>
              <a:gd name="connsiteY1" fmla="*/ 110358 h 141889"/>
              <a:gd name="connsiteX2" fmla="*/ 220718 w 236483"/>
              <a:gd name="connsiteY2" fmla="*/ 47296 h 141889"/>
              <a:gd name="connsiteX3" fmla="*/ 236483 w 236483"/>
              <a:gd name="connsiteY3" fmla="*/ 0 h 141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483" h="141889">
                <a:moveTo>
                  <a:pt x="0" y="141889"/>
                </a:moveTo>
                <a:cubicBezTo>
                  <a:pt x="21844" y="137520"/>
                  <a:pt x="98853" y="125509"/>
                  <a:pt x="126125" y="110358"/>
                </a:cubicBezTo>
                <a:cubicBezTo>
                  <a:pt x="159252" y="91954"/>
                  <a:pt x="220718" y="47296"/>
                  <a:pt x="220718" y="47296"/>
                </a:cubicBezTo>
                <a:lnTo>
                  <a:pt x="236483" y="0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Forme libre 32"/>
          <p:cNvSpPr/>
          <p:nvPr/>
        </p:nvSpPr>
        <p:spPr>
          <a:xfrm>
            <a:off x="2743200" y="4124445"/>
            <a:ext cx="141890" cy="94594"/>
          </a:xfrm>
          <a:custGeom>
            <a:avLst/>
            <a:gdLst>
              <a:gd name="connsiteX0" fmla="*/ 0 w 141890"/>
              <a:gd name="connsiteY0" fmla="*/ 94594 h 94594"/>
              <a:gd name="connsiteX1" fmla="*/ 126124 w 141890"/>
              <a:gd name="connsiteY1" fmla="*/ 47297 h 94594"/>
              <a:gd name="connsiteX2" fmla="*/ 141890 w 141890"/>
              <a:gd name="connsiteY2" fmla="*/ 0 h 94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1890" h="94594">
                <a:moveTo>
                  <a:pt x="0" y="94594"/>
                </a:moveTo>
                <a:cubicBezTo>
                  <a:pt x="42730" y="86048"/>
                  <a:pt x="95194" y="85959"/>
                  <a:pt x="126124" y="47297"/>
                </a:cubicBezTo>
                <a:cubicBezTo>
                  <a:pt x="136505" y="34320"/>
                  <a:pt x="141890" y="0"/>
                  <a:pt x="141890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Forme libre 33"/>
          <p:cNvSpPr/>
          <p:nvPr/>
        </p:nvSpPr>
        <p:spPr>
          <a:xfrm>
            <a:off x="1166648" y="4565877"/>
            <a:ext cx="141890" cy="15768"/>
          </a:xfrm>
          <a:custGeom>
            <a:avLst/>
            <a:gdLst>
              <a:gd name="connsiteX0" fmla="*/ 0 w 141890"/>
              <a:gd name="connsiteY0" fmla="*/ 15768 h 15768"/>
              <a:gd name="connsiteX1" fmla="*/ 141890 w 141890"/>
              <a:gd name="connsiteY1" fmla="*/ 3 h 15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1890" h="15768">
                <a:moveTo>
                  <a:pt x="0" y="15768"/>
                </a:moveTo>
                <a:cubicBezTo>
                  <a:pt x="131339" y="-649"/>
                  <a:pt x="83756" y="3"/>
                  <a:pt x="141890" y="3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Forme libre 34"/>
          <p:cNvSpPr/>
          <p:nvPr/>
        </p:nvSpPr>
        <p:spPr>
          <a:xfrm>
            <a:off x="1119352" y="4723535"/>
            <a:ext cx="220717" cy="0"/>
          </a:xfrm>
          <a:custGeom>
            <a:avLst/>
            <a:gdLst>
              <a:gd name="connsiteX0" fmla="*/ 0 w 220717"/>
              <a:gd name="connsiteY0" fmla="*/ 0 h 0"/>
              <a:gd name="connsiteX1" fmla="*/ 220717 w 22071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20717">
                <a:moveTo>
                  <a:pt x="0" y="0"/>
                </a:moveTo>
                <a:lnTo>
                  <a:pt x="220717" y="0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Forme libre 35"/>
          <p:cNvSpPr/>
          <p:nvPr/>
        </p:nvSpPr>
        <p:spPr>
          <a:xfrm>
            <a:off x="1087821" y="4833893"/>
            <a:ext cx="173420" cy="15766"/>
          </a:xfrm>
          <a:custGeom>
            <a:avLst/>
            <a:gdLst>
              <a:gd name="connsiteX0" fmla="*/ 0 w 173420"/>
              <a:gd name="connsiteY0" fmla="*/ 15766 h 15766"/>
              <a:gd name="connsiteX1" fmla="*/ 173420 w 173420"/>
              <a:gd name="connsiteY1" fmla="*/ 1 h 15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3420" h="15766">
                <a:moveTo>
                  <a:pt x="0" y="15766"/>
                </a:moveTo>
                <a:cubicBezTo>
                  <a:pt x="162884" y="-522"/>
                  <a:pt x="104841" y="1"/>
                  <a:pt x="173420" y="1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Forme libre 36"/>
          <p:cNvSpPr/>
          <p:nvPr/>
        </p:nvSpPr>
        <p:spPr>
          <a:xfrm>
            <a:off x="1986455" y="4802363"/>
            <a:ext cx="94593" cy="47296"/>
          </a:xfrm>
          <a:custGeom>
            <a:avLst/>
            <a:gdLst>
              <a:gd name="connsiteX0" fmla="*/ 0 w 94593"/>
              <a:gd name="connsiteY0" fmla="*/ 47296 h 47296"/>
              <a:gd name="connsiteX1" fmla="*/ 94593 w 94593"/>
              <a:gd name="connsiteY1" fmla="*/ 0 h 47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4593" h="47296">
                <a:moveTo>
                  <a:pt x="0" y="47296"/>
                </a:moveTo>
                <a:cubicBezTo>
                  <a:pt x="85728" y="13005"/>
                  <a:pt x="58817" y="35776"/>
                  <a:pt x="94593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Forme libre 37"/>
          <p:cNvSpPr/>
          <p:nvPr/>
        </p:nvSpPr>
        <p:spPr>
          <a:xfrm>
            <a:off x="2033752" y="4865298"/>
            <a:ext cx="110358" cy="94720"/>
          </a:xfrm>
          <a:custGeom>
            <a:avLst/>
            <a:gdLst>
              <a:gd name="connsiteX0" fmla="*/ 0 w 110358"/>
              <a:gd name="connsiteY0" fmla="*/ 94720 h 94720"/>
              <a:gd name="connsiteX1" fmla="*/ 78827 w 110358"/>
              <a:gd name="connsiteY1" fmla="*/ 47423 h 94720"/>
              <a:gd name="connsiteX2" fmla="*/ 110358 w 110358"/>
              <a:gd name="connsiteY2" fmla="*/ 127 h 94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358" h="94720">
                <a:moveTo>
                  <a:pt x="0" y="94720"/>
                </a:moveTo>
                <a:cubicBezTo>
                  <a:pt x="26276" y="78954"/>
                  <a:pt x="57159" y="69091"/>
                  <a:pt x="78827" y="47423"/>
                </a:cubicBezTo>
                <a:cubicBezTo>
                  <a:pt x="131108" y="-4858"/>
                  <a:pt x="66953" y="127"/>
                  <a:pt x="110358" y="127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Forme libre 38"/>
          <p:cNvSpPr/>
          <p:nvPr/>
        </p:nvSpPr>
        <p:spPr>
          <a:xfrm>
            <a:off x="2569779" y="4849659"/>
            <a:ext cx="110359" cy="110359"/>
          </a:xfrm>
          <a:custGeom>
            <a:avLst/>
            <a:gdLst>
              <a:gd name="connsiteX0" fmla="*/ 0 w 110359"/>
              <a:gd name="connsiteY0" fmla="*/ 110359 h 110359"/>
              <a:gd name="connsiteX1" fmla="*/ 78828 w 110359"/>
              <a:gd name="connsiteY1" fmla="*/ 63062 h 110359"/>
              <a:gd name="connsiteX2" fmla="*/ 94593 w 110359"/>
              <a:gd name="connsiteY2" fmla="*/ 15766 h 110359"/>
              <a:gd name="connsiteX3" fmla="*/ 110359 w 110359"/>
              <a:gd name="connsiteY3" fmla="*/ 0 h 110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359" h="110359">
                <a:moveTo>
                  <a:pt x="0" y="110359"/>
                </a:moveTo>
                <a:cubicBezTo>
                  <a:pt x="26276" y="94593"/>
                  <a:pt x="57160" y="84730"/>
                  <a:pt x="78828" y="63062"/>
                </a:cubicBezTo>
                <a:cubicBezTo>
                  <a:pt x="90579" y="51311"/>
                  <a:pt x="87161" y="30630"/>
                  <a:pt x="94593" y="15766"/>
                </a:cubicBezTo>
                <a:cubicBezTo>
                  <a:pt x="97917" y="9118"/>
                  <a:pt x="105104" y="5255"/>
                  <a:pt x="110359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Forme libre 39"/>
          <p:cNvSpPr/>
          <p:nvPr/>
        </p:nvSpPr>
        <p:spPr>
          <a:xfrm>
            <a:off x="2695903" y="4865425"/>
            <a:ext cx="94594" cy="110358"/>
          </a:xfrm>
          <a:custGeom>
            <a:avLst/>
            <a:gdLst>
              <a:gd name="connsiteX0" fmla="*/ 94594 w 94594"/>
              <a:gd name="connsiteY0" fmla="*/ 0 h 110358"/>
              <a:gd name="connsiteX1" fmla="*/ 78828 w 94594"/>
              <a:gd name="connsiteY1" fmla="*/ 78827 h 110358"/>
              <a:gd name="connsiteX2" fmla="*/ 31531 w 94594"/>
              <a:gd name="connsiteY2" fmla="*/ 94593 h 110358"/>
              <a:gd name="connsiteX3" fmla="*/ 0 w 94594"/>
              <a:gd name="connsiteY3" fmla="*/ 110358 h 110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594" h="110358">
                <a:moveTo>
                  <a:pt x="94594" y="0"/>
                </a:moveTo>
                <a:cubicBezTo>
                  <a:pt x="89339" y="26276"/>
                  <a:pt x="93692" y="56531"/>
                  <a:pt x="78828" y="78827"/>
                </a:cubicBezTo>
                <a:cubicBezTo>
                  <a:pt x="69610" y="92654"/>
                  <a:pt x="46961" y="88421"/>
                  <a:pt x="31531" y="94593"/>
                </a:cubicBezTo>
                <a:cubicBezTo>
                  <a:pt x="20621" y="98957"/>
                  <a:pt x="10510" y="105103"/>
                  <a:pt x="0" y="110358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8" name="Groupe 67"/>
          <p:cNvGrpSpPr/>
          <p:nvPr/>
        </p:nvGrpSpPr>
        <p:grpSpPr>
          <a:xfrm>
            <a:off x="1115616" y="1922228"/>
            <a:ext cx="1731981" cy="3306972"/>
            <a:chOff x="1115616" y="2636912"/>
            <a:chExt cx="1731981" cy="3306972"/>
          </a:xfrm>
          <a:solidFill>
            <a:schemeClr val="bg1"/>
          </a:solidFill>
        </p:grpSpPr>
        <p:sp>
          <p:nvSpPr>
            <p:cNvPr id="69" name="Forme libre 68"/>
            <p:cNvSpPr/>
            <p:nvPr/>
          </p:nvSpPr>
          <p:spPr>
            <a:xfrm>
              <a:off x="1115616" y="2636912"/>
              <a:ext cx="1731981" cy="3306972"/>
            </a:xfrm>
            <a:custGeom>
              <a:avLst/>
              <a:gdLst>
                <a:gd name="connsiteX0" fmla="*/ 150607 w 1731981"/>
                <a:gd name="connsiteY0" fmla="*/ 262558 h 3306972"/>
                <a:gd name="connsiteX1" fmla="*/ 53788 w 1731981"/>
                <a:gd name="connsiteY1" fmla="*/ 251801 h 3306972"/>
                <a:gd name="connsiteX2" fmla="*/ 21515 w 1731981"/>
                <a:gd name="connsiteY2" fmla="*/ 198012 h 3306972"/>
                <a:gd name="connsiteX3" fmla="*/ 0 w 1731981"/>
                <a:gd name="connsiteY3" fmla="*/ 165739 h 3306972"/>
                <a:gd name="connsiteX4" fmla="*/ 10758 w 1731981"/>
                <a:gd name="connsiteY4" fmla="*/ 79678 h 3306972"/>
                <a:gd name="connsiteX5" fmla="*/ 75304 w 1731981"/>
                <a:gd name="connsiteY5" fmla="*/ 58163 h 3306972"/>
                <a:gd name="connsiteX6" fmla="*/ 107576 w 1731981"/>
                <a:gd name="connsiteY6" fmla="*/ 47405 h 3306972"/>
                <a:gd name="connsiteX7" fmla="*/ 139849 w 1731981"/>
                <a:gd name="connsiteY7" fmla="*/ 36648 h 3306972"/>
                <a:gd name="connsiteX8" fmla="*/ 258184 w 1731981"/>
                <a:gd name="connsiteY8" fmla="*/ 25890 h 3306972"/>
                <a:gd name="connsiteX9" fmla="*/ 290456 w 1731981"/>
                <a:gd name="connsiteY9" fmla="*/ 122709 h 3306972"/>
                <a:gd name="connsiteX10" fmla="*/ 301214 w 1731981"/>
                <a:gd name="connsiteY10" fmla="*/ 154982 h 3306972"/>
                <a:gd name="connsiteX11" fmla="*/ 311972 w 1731981"/>
                <a:gd name="connsiteY11" fmla="*/ 187255 h 3306972"/>
                <a:gd name="connsiteX12" fmla="*/ 333487 w 1731981"/>
                <a:gd name="connsiteY12" fmla="*/ 370135 h 3306972"/>
                <a:gd name="connsiteX13" fmla="*/ 344245 w 1731981"/>
                <a:gd name="connsiteY13" fmla="*/ 402408 h 3306972"/>
                <a:gd name="connsiteX14" fmla="*/ 355002 w 1731981"/>
                <a:gd name="connsiteY14" fmla="*/ 466954 h 3306972"/>
                <a:gd name="connsiteX15" fmla="*/ 365760 w 1731981"/>
                <a:gd name="connsiteY15" fmla="*/ 520742 h 3306972"/>
                <a:gd name="connsiteX16" fmla="*/ 376518 w 1731981"/>
                <a:gd name="connsiteY16" fmla="*/ 617561 h 3306972"/>
                <a:gd name="connsiteX17" fmla="*/ 387275 w 1731981"/>
                <a:gd name="connsiteY17" fmla="*/ 649834 h 3306972"/>
                <a:gd name="connsiteX18" fmla="*/ 398033 w 1731981"/>
                <a:gd name="connsiteY18" fmla="*/ 703622 h 3306972"/>
                <a:gd name="connsiteX19" fmla="*/ 408791 w 1731981"/>
                <a:gd name="connsiteY19" fmla="*/ 746652 h 3306972"/>
                <a:gd name="connsiteX20" fmla="*/ 441064 w 1731981"/>
                <a:gd name="connsiteY20" fmla="*/ 757410 h 3306972"/>
                <a:gd name="connsiteX21" fmla="*/ 484094 w 1731981"/>
                <a:gd name="connsiteY21" fmla="*/ 746652 h 3306972"/>
                <a:gd name="connsiteX22" fmla="*/ 505609 w 1731981"/>
                <a:gd name="connsiteY22" fmla="*/ 714379 h 3306972"/>
                <a:gd name="connsiteX23" fmla="*/ 570155 w 1731981"/>
                <a:gd name="connsiteY23" fmla="*/ 692864 h 3306972"/>
                <a:gd name="connsiteX24" fmla="*/ 634701 w 1731981"/>
                <a:gd name="connsiteY24" fmla="*/ 671349 h 3306972"/>
                <a:gd name="connsiteX25" fmla="*/ 666974 w 1731981"/>
                <a:gd name="connsiteY25" fmla="*/ 660591 h 3306972"/>
                <a:gd name="connsiteX26" fmla="*/ 763793 w 1731981"/>
                <a:gd name="connsiteY26" fmla="*/ 671349 h 3306972"/>
                <a:gd name="connsiteX27" fmla="*/ 828339 w 1731981"/>
                <a:gd name="connsiteY27" fmla="*/ 692864 h 3306972"/>
                <a:gd name="connsiteX28" fmla="*/ 849854 w 1731981"/>
                <a:gd name="connsiteY28" fmla="*/ 725137 h 3306972"/>
                <a:gd name="connsiteX29" fmla="*/ 882127 w 1731981"/>
                <a:gd name="connsiteY29" fmla="*/ 746652 h 3306972"/>
                <a:gd name="connsiteX30" fmla="*/ 903642 w 1731981"/>
                <a:gd name="connsiteY30" fmla="*/ 768168 h 3306972"/>
                <a:gd name="connsiteX31" fmla="*/ 925158 w 1731981"/>
                <a:gd name="connsiteY31" fmla="*/ 832714 h 3306972"/>
                <a:gd name="connsiteX32" fmla="*/ 935915 w 1731981"/>
                <a:gd name="connsiteY32" fmla="*/ 929532 h 3306972"/>
                <a:gd name="connsiteX33" fmla="*/ 957431 w 1731981"/>
                <a:gd name="connsiteY33" fmla="*/ 951048 h 3306972"/>
                <a:gd name="connsiteX34" fmla="*/ 1097280 w 1731981"/>
                <a:gd name="connsiteY34" fmla="*/ 961805 h 3306972"/>
                <a:gd name="connsiteX35" fmla="*/ 1312433 w 1731981"/>
                <a:gd name="connsiteY35" fmla="*/ 972563 h 3306972"/>
                <a:gd name="connsiteX36" fmla="*/ 1398494 w 1731981"/>
                <a:gd name="connsiteY36" fmla="*/ 983321 h 3306972"/>
                <a:gd name="connsiteX37" fmla="*/ 1452282 w 1731981"/>
                <a:gd name="connsiteY37" fmla="*/ 994078 h 3306972"/>
                <a:gd name="connsiteX38" fmla="*/ 1527586 w 1731981"/>
                <a:gd name="connsiteY38" fmla="*/ 1004836 h 3306972"/>
                <a:gd name="connsiteX39" fmla="*/ 1624405 w 1731981"/>
                <a:gd name="connsiteY39" fmla="*/ 1037109 h 3306972"/>
                <a:gd name="connsiteX40" fmla="*/ 1656678 w 1731981"/>
                <a:gd name="connsiteY40" fmla="*/ 1047867 h 3306972"/>
                <a:gd name="connsiteX41" fmla="*/ 1645920 w 1731981"/>
                <a:gd name="connsiteY41" fmla="*/ 1219989 h 3306972"/>
                <a:gd name="connsiteX42" fmla="*/ 1613647 w 1731981"/>
                <a:gd name="connsiteY42" fmla="*/ 1316808 h 3306972"/>
                <a:gd name="connsiteX43" fmla="*/ 1602889 w 1731981"/>
                <a:gd name="connsiteY43" fmla="*/ 1349081 h 3306972"/>
                <a:gd name="connsiteX44" fmla="*/ 1592132 w 1731981"/>
                <a:gd name="connsiteY44" fmla="*/ 1402869 h 3306972"/>
                <a:gd name="connsiteX45" fmla="*/ 1581374 w 1731981"/>
                <a:gd name="connsiteY45" fmla="*/ 1467415 h 3306972"/>
                <a:gd name="connsiteX46" fmla="*/ 1570616 w 1731981"/>
                <a:gd name="connsiteY46" fmla="*/ 1510445 h 3306972"/>
                <a:gd name="connsiteX47" fmla="*/ 1581374 w 1731981"/>
                <a:gd name="connsiteY47" fmla="*/ 1542718 h 3306972"/>
                <a:gd name="connsiteX48" fmla="*/ 1645920 w 1731981"/>
                <a:gd name="connsiteY48" fmla="*/ 1553476 h 3306972"/>
                <a:gd name="connsiteX49" fmla="*/ 1678193 w 1731981"/>
                <a:gd name="connsiteY49" fmla="*/ 1564234 h 3306972"/>
                <a:gd name="connsiteX50" fmla="*/ 1699708 w 1731981"/>
                <a:gd name="connsiteY50" fmla="*/ 1596507 h 3306972"/>
                <a:gd name="connsiteX51" fmla="*/ 1721224 w 1731981"/>
                <a:gd name="connsiteY51" fmla="*/ 1618022 h 3306972"/>
                <a:gd name="connsiteX52" fmla="*/ 1731981 w 1731981"/>
                <a:gd name="connsiteY52" fmla="*/ 1650295 h 3306972"/>
                <a:gd name="connsiteX53" fmla="*/ 1721224 w 1731981"/>
                <a:gd name="connsiteY53" fmla="*/ 1682568 h 3306972"/>
                <a:gd name="connsiteX54" fmla="*/ 1613647 w 1731981"/>
                <a:gd name="connsiteY54" fmla="*/ 1714841 h 3306972"/>
                <a:gd name="connsiteX55" fmla="*/ 1312433 w 1731981"/>
                <a:gd name="connsiteY55" fmla="*/ 1704083 h 3306972"/>
                <a:gd name="connsiteX56" fmla="*/ 1344706 w 1731981"/>
                <a:gd name="connsiteY56" fmla="*/ 1682568 h 3306972"/>
                <a:gd name="connsiteX57" fmla="*/ 1355464 w 1731981"/>
                <a:gd name="connsiteY57" fmla="*/ 1618022 h 3306972"/>
                <a:gd name="connsiteX58" fmla="*/ 1366221 w 1731981"/>
                <a:gd name="connsiteY58" fmla="*/ 1574991 h 3306972"/>
                <a:gd name="connsiteX59" fmla="*/ 1387736 w 1731981"/>
                <a:gd name="connsiteY59" fmla="*/ 1510445 h 3306972"/>
                <a:gd name="connsiteX60" fmla="*/ 1398494 w 1731981"/>
                <a:gd name="connsiteY60" fmla="*/ 1413627 h 3306972"/>
                <a:gd name="connsiteX61" fmla="*/ 1398494 w 1731981"/>
                <a:gd name="connsiteY61" fmla="*/ 1219989 h 3306972"/>
                <a:gd name="connsiteX62" fmla="*/ 1097280 w 1731981"/>
                <a:gd name="connsiteY62" fmla="*/ 1209231 h 3306972"/>
                <a:gd name="connsiteX63" fmla="*/ 1011219 w 1731981"/>
                <a:gd name="connsiteY63" fmla="*/ 1219989 h 3306972"/>
                <a:gd name="connsiteX64" fmla="*/ 1021976 w 1731981"/>
                <a:gd name="connsiteY64" fmla="*/ 1370596 h 3306972"/>
                <a:gd name="connsiteX65" fmla="*/ 1000461 w 1731981"/>
                <a:gd name="connsiteY65" fmla="*/ 1908478 h 3306972"/>
                <a:gd name="connsiteX66" fmla="*/ 1021976 w 1731981"/>
                <a:gd name="connsiteY66" fmla="*/ 1929994 h 3306972"/>
                <a:gd name="connsiteX67" fmla="*/ 1215614 w 1731981"/>
                <a:gd name="connsiteY67" fmla="*/ 1951509 h 3306972"/>
                <a:gd name="connsiteX68" fmla="*/ 1280160 w 1731981"/>
                <a:gd name="connsiteY68" fmla="*/ 1973024 h 3306972"/>
                <a:gd name="connsiteX69" fmla="*/ 1312433 w 1731981"/>
                <a:gd name="connsiteY69" fmla="*/ 1983782 h 3306972"/>
                <a:gd name="connsiteX70" fmla="*/ 1323191 w 1731981"/>
                <a:gd name="connsiteY70" fmla="*/ 2016055 h 3306972"/>
                <a:gd name="connsiteX71" fmla="*/ 1570616 w 1731981"/>
                <a:gd name="connsiteY71" fmla="*/ 2650756 h 3306972"/>
                <a:gd name="connsiteX72" fmla="*/ 1592132 w 1731981"/>
                <a:gd name="connsiteY72" fmla="*/ 2672271 h 3306972"/>
                <a:gd name="connsiteX73" fmla="*/ 1581374 w 1731981"/>
                <a:gd name="connsiteY73" fmla="*/ 2736817 h 3306972"/>
                <a:gd name="connsiteX74" fmla="*/ 1549101 w 1731981"/>
                <a:gd name="connsiteY74" fmla="*/ 2758332 h 3306972"/>
                <a:gd name="connsiteX75" fmla="*/ 1441525 w 1731981"/>
                <a:gd name="connsiteY75" fmla="*/ 2790605 h 3306972"/>
                <a:gd name="connsiteX76" fmla="*/ 1430767 w 1731981"/>
                <a:gd name="connsiteY76" fmla="*/ 2822878 h 3306972"/>
                <a:gd name="connsiteX77" fmla="*/ 1355464 w 1731981"/>
                <a:gd name="connsiteY77" fmla="*/ 2855151 h 3306972"/>
                <a:gd name="connsiteX78" fmla="*/ 1323191 w 1731981"/>
                <a:gd name="connsiteY78" fmla="*/ 2865909 h 3306972"/>
                <a:gd name="connsiteX79" fmla="*/ 1237129 w 1731981"/>
                <a:gd name="connsiteY79" fmla="*/ 2887424 h 3306972"/>
                <a:gd name="connsiteX80" fmla="*/ 1194099 w 1731981"/>
                <a:gd name="connsiteY80" fmla="*/ 2898182 h 3306972"/>
                <a:gd name="connsiteX81" fmla="*/ 1161826 w 1731981"/>
                <a:gd name="connsiteY81" fmla="*/ 2908939 h 3306972"/>
                <a:gd name="connsiteX82" fmla="*/ 1118795 w 1731981"/>
                <a:gd name="connsiteY82" fmla="*/ 2898182 h 3306972"/>
                <a:gd name="connsiteX83" fmla="*/ 1108038 w 1731981"/>
                <a:gd name="connsiteY83" fmla="*/ 2704544 h 3306972"/>
                <a:gd name="connsiteX84" fmla="*/ 1097280 w 1731981"/>
                <a:gd name="connsiteY84" fmla="*/ 2672271 h 3306972"/>
                <a:gd name="connsiteX85" fmla="*/ 1086522 w 1731981"/>
                <a:gd name="connsiteY85" fmla="*/ 2596968 h 3306972"/>
                <a:gd name="connsiteX86" fmla="*/ 1075765 w 1731981"/>
                <a:gd name="connsiteY86" fmla="*/ 2500149 h 3306972"/>
                <a:gd name="connsiteX87" fmla="*/ 1065007 w 1731981"/>
                <a:gd name="connsiteY87" fmla="*/ 2467876 h 3306972"/>
                <a:gd name="connsiteX88" fmla="*/ 1054249 w 1731981"/>
                <a:gd name="connsiteY88" fmla="*/ 2414088 h 3306972"/>
                <a:gd name="connsiteX89" fmla="*/ 1032734 w 1731981"/>
                <a:gd name="connsiteY89" fmla="*/ 2284996 h 3306972"/>
                <a:gd name="connsiteX90" fmla="*/ 1021976 w 1731981"/>
                <a:gd name="connsiteY90" fmla="*/ 2252723 h 3306972"/>
                <a:gd name="connsiteX91" fmla="*/ 989704 w 1731981"/>
                <a:gd name="connsiteY91" fmla="*/ 2241965 h 3306972"/>
                <a:gd name="connsiteX92" fmla="*/ 914400 w 1731981"/>
                <a:gd name="connsiteY92" fmla="*/ 2252723 h 3306972"/>
                <a:gd name="connsiteX93" fmla="*/ 882127 w 1731981"/>
                <a:gd name="connsiteY93" fmla="*/ 2263481 h 3306972"/>
                <a:gd name="connsiteX94" fmla="*/ 860612 w 1731981"/>
                <a:gd name="connsiteY94" fmla="*/ 2295754 h 3306972"/>
                <a:gd name="connsiteX95" fmla="*/ 828339 w 1731981"/>
                <a:gd name="connsiteY95" fmla="*/ 2306511 h 3306972"/>
                <a:gd name="connsiteX96" fmla="*/ 720762 w 1731981"/>
                <a:gd name="connsiteY96" fmla="*/ 2317269 h 3306972"/>
                <a:gd name="connsiteX97" fmla="*/ 677732 w 1731981"/>
                <a:gd name="connsiteY97" fmla="*/ 2328027 h 3306972"/>
                <a:gd name="connsiteX98" fmla="*/ 602428 w 1731981"/>
                <a:gd name="connsiteY98" fmla="*/ 2338784 h 3306972"/>
                <a:gd name="connsiteX99" fmla="*/ 537882 w 1731981"/>
                <a:gd name="connsiteY99" fmla="*/ 2349542 h 3306972"/>
                <a:gd name="connsiteX100" fmla="*/ 591671 w 1731981"/>
                <a:gd name="connsiteY100" fmla="*/ 2392572 h 3306972"/>
                <a:gd name="connsiteX101" fmla="*/ 613186 w 1731981"/>
                <a:gd name="connsiteY101" fmla="*/ 2414088 h 3306972"/>
                <a:gd name="connsiteX102" fmla="*/ 645459 w 1731981"/>
                <a:gd name="connsiteY102" fmla="*/ 2424845 h 3306972"/>
                <a:gd name="connsiteX103" fmla="*/ 677732 w 1731981"/>
                <a:gd name="connsiteY103" fmla="*/ 2478634 h 3306972"/>
                <a:gd name="connsiteX104" fmla="*/ 742278 w 1731981"/>
                <a:gd name="connsiteY104" fmla="*/ 2564695 h 3306972"/>
                <a:gd name="connsiteX105" fmla="*/ 774551 w 1731981"/>
                <a:gd name="connsiteY105" fmla="*/ 2586210 h 3306972"/>
                <a:gd name="connsiteX106" fmla="*/ 785308 w 1731981"/>
                <a:gd name="connsiteY106" fmla="*/ 2618483 h 3306972"/>
                <a:gd name="connsiteX107" fmla="*/ 817581 w 1731981"/>
                <a:gd name="connsiteY107" fmla="*/ 2629241 h 3306972"/>
                <a:gd name="connsiteX108" fmla="*/ 839096 w 1731981"/>
                <a:gd name="connsiteY108" fmla="*/ 2693787 h 3306972"/>
                <a:gd name="connsiteX109" fmla="*/ 828339 w 1731981"/>
                <a:gd name="connsiteY109" fmla="*/ 2736817 h 3306972"/>
                <a:gd name="connsiteX110" fmla="*/ 763793 w 1731981"/>
                <a:gd name="connsiteY110" fmla="*/ 2769090 h 3306972"/>
                <a:gd name="connsiteX111" fmla="*/ 753035 w 1731981"/>
                <a:gd name="connsiteY111" fmla="*/ 2801363 h 3306972"/>
                <a:gd name="connsiteX112" fmla="*/ 742278 w 1731981"/>
                <a:gd name="connsiteY112" fmla="*/ 2844394 h 3306972"/>
                <a:gd name="connsiteX113" fmla="*/ 688489 w 1731981"/>
                <a:gd name="connsiteY113" fmla="*/ 2887424 h 3306972"/>
                <a:gd name="connsiteX114" fmla="*/ 666974 w 1731981"/>
                <a:gd name="connsiteY114" fmla="*/ 2919697 h 3306972"/>
                <a:gd name="connsiteX115" fmla="*/ 656216 w 1731981"/>
                <a:gd name="connsiteY115" fmla="*/ 2951970 h 3306972"/>
                <a:gd name="connsiteX116" fmla="*/ 623944 w 1731981"/>
                <a:gd name="connsiteY116" fmla="*/ 2973485 h 3306972"/>
                <a:gd name="connsiteX117" fmla="*/ 613186 w 1731981"/>
                <a:gd name="connsiteY117" fmla="*/ 3005758 h 3306972"/>
                <a:gd name="connsiteX118" fmla="*/ 570155 w 1731981"/>
                <a:gd name="connsiteY118" fmla="*/ 3048789 h 3306972"/>
                <a:gd name="connsiteX119" fmla="*/ 645459 w 1731981"/>
                <a:gd name="connsiteY119" fmla="*/ 3102577 h 3306972"/>
                <a:gd name="connsiteX120" fmla="*/ 677732 w 1731981"/>
                <a:gd name="connsiteY120" fmla="*/ 3113335 h 3306972"/>
                <a:gd name="connsiteX121" fmla="*/ 731520 w 1731981"/>
                <a:gd name="connsiteY121" fmla="*/ 3220911 h 3306972"/>
                <a:gd name="connsiteX122" fmla="*/ 720762 w 1731981"/>
                <a:gd name="connsiteY122" fmla="*/ 3296215 h 3306972"/>
                <a:gd name="connsiteX123" fmla="*/ 688489 w 1731981"/>
                <a:gd name="connsiteY123" fmla="*/ 3306972 h 3306972"/>
                <a:gd name="connsiteX124" fmla="*/ 408791 w 1731981"/>
                <a:gd name="connsiteY124" fmla="*/ 3296215 h 3306972"/>
                <a:gd name="connsiteX125" fmla="*/ 311972 w 1731981"/>
                <a:gd name="connsiteY125" fmla="*/ 3231669 h 3306972"/>
                <a:gd name="connsiteX126" fmla="*/ 247426 w 1731981"/>
                <a:gd name="connsiteY126" fmla="*/ 3210154 h 3306972"/>
                <a:gd name="connsiteX127" fmla="*/ 236668 w 1731981"/>
                <a:gd name="connsiteY127" fmla="*/ 3177881 h 3306972"/>
                <a:gd name="connsiteX128" fmla="*/ 311972 w 1731981"/>
                <a:gd name="connsiteY128" fmla="*/ 3102577 h 3306972"/>
                <a:gd name="connsiteX129" fmla="*/ 344245 w 1731981"/>
                <a:gd name="connsiteY129" fmla="*/ 3038031 h 3306972"/>
                <a:gd name="connsiteX130" fmla="*/ 365760 w 1731981"/>
                <a:gd name="connsiteY130" fmla="*/ 3005758 h 3306972"/>
                <a:gd name="connsiteX131" fmla="*/ 376518 w 1731981"/>
                <a:gd name="connsiteY131" fmla="*/ 2973485 h 3306972"/>
                <a:gd name="connsiteX132" fmla="*/ 398033 w 1731981"/>
                <a:gd name="connsiteY132" fmla="*/ 2941212 h 3306972"/>
                <a:gd name="connsiteX133" fmla="*/ 408791 w 1731981"/>
                <a:gd name="connsiteY133" fmla="*/ 2908939 h 3306972"/>
                <a:gd name="connsiteX134" fmla="*/ 451821 w 1731981"/>
                <a:gd name="connsiteY134" fmla="*/ 2855151 h 3306972"/>
                <a:gd name="connsiteX135" fmla="*/ 494852 w 1731981"/>
                <a:gd name="connsiteY135" fmla="*/ 2801363 h 3306972"/>
                <a:gd name="connsiteX136" fmla="*/ 505609 w 1731981"/>
                <a:gd name="connsiteY136" fmla="*/ 2769090 h 3306972"/>
                <a:gd name="connsiteX137" fmla="*/ 527125 w 1731981"/>
                <a:gd name="connsiteY137" fmla="*/ 2747575 h 3306972"/>
                <a:gd name="connsiteX138" fmla="*/ 441064 w 1731981"/>
                <a:gd name="connsiteY138" fmla="*/ 2704544 h 3306972"/>
                <a:gd name="connsiteX139" fmla="*/ 408791 w 1731981"/>
                <a:gd name="connsiteY139" fmla="*/ 2693787 h 3306972"/>
                <a:gd name="connsiteX140" fmla="*/ 355002 w 1731981"/>
                <a:gd name="connsiteY140" fmla="*/ 2639998 h 3306972"/>
                <a:gd name="connsiteX141" fmla="*/ 322729 w 1731981"/>
                <a:gd name="connsiteY141" fmla="*/ 2607725 h 3306972"/>
                <a:gd name="connsiteX142" fmla="*/ 247426 w 1731981"/>
                <a:gd name="connsiteY142" fmla="*/ 2500149 h 3306972"/>
                <a:gd name="connsiteX143" fmla="*/ 204395 w 1731981"/>
                <a:gd name="connsiteY143" fmla="*/ 2446361 h 3306972"/>
                <a:gd name="connsiteX144" fmla="*/ 204395 w 1731981"/>
                <a:gd name="connsiteY144" fmla="*/ 1650295 h 3306972"/>
                <a:gd name="connsiteX145" fmla="*/ 215153 w 1731981"/>
                <a:gd name="connsiteY145" fmla="*/ 1618022 h 3306972"/>
                <a:gd name="connsiteX146" fmla="*/ 225911 w 1731981"/>
                <a:gd name="connsiteY146" fmla="*/ 1209231 h 3306972"/>
                <a:gd name="connsiteX147" fmla="*/ 225911 w 1731981"/>
                <a:gd name="connsiteY147" fmla="*/ 714379 h 3306972"/>
                <a:gd name="connsiteX148" fmla="*/ 204395 w 1731981"/>
                <a:gd name="connsiteY148" fmla="*/ 606803 h 3306972"/>
                <a:gd name="connsiteX149" fmla="*/ 193638 w 1731981"/>
                <a:gd name="connsiteY149" fmla="*/ 499227 h 3306972"/>
                <a:gd name="connsiteX150" fmla="*/ 182880 w 1731981"/>
                <a:gd name="connsiteY150" fmla="*/ 445438 h 3306972"/>
                <a:gd name="connsiteX151" fmla="*/ 172122 w 1731981"/>
                <a:gd name="connsiteY151" fmla="*/ 284074 h 3306972"/>
                <a:gd name="connsiteX152" fmla="*/ 150607 w 1731981"/>
                <a:gd name="connsiteY152" fmla="*/ 262558 h 3306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</a:cxnLst>
              <a:rect l="l" t="t" r="r" b="b"/>
              <a:pathLst>
                <a:path w="1731981" h="3306972">
                  <a:moveTo>
                    <a:pt x="150607" y="262558"/>
                  </a:moveTo>
                  <a:cubicBezTo>
                    <a:pt x="130885" y="257179"/>
                    <a:pt x="85115" y="260345"/>
                    <a:pt x="53788" y="251801"/>
                  </a:cubicBezTo>
                  <a:cubicBezTo>
                    <a:pt x="29460" y="245166"/>
                    <a:pt x="29661" y="214305"/>
                    <a:pt x="21515" y="198012"/>
                  </a:cubicBezTo>
                  <a:cubicBezTo>
                    <a:pt x="15733" y="186448"/>
                    <a:pt x="7172" y="176497"/>
                    <a:pt x="0" y="165739"/>
                  </a:cubicBezTo>
                  <a:cubicBezTo>
                    <a:pt x="3586" y="137052"/>
                    <a:pt x="-5821" y="103362"/>
                    <a:pt x="10758" y="79678"/>
                  </a:cubicBezTo>
                  <a:cubicBezTo>
                    <a:pt x="23764" y="61099"/>
                    <a:pt x="53789" y="65335"/>
                    <a:pt x="75304" y="58163"/>
                  </a:cubicBezTo>
                  <a:lnTo>
                    <a:pt x="107576" y="47405"/>
                  </a:lnTo>
                  <a:lnTo>
                    <a:pt x="139849" y="36648"/>
                  </a:lnTo>
                  <a:cubicBezTo>
                    <a:pt x="173608" y="2889"/>
                    <a:pt x="185598" y="-20302"/>
                    <a:pt x="258184" y="25890"/>
                  </a:cubicBezTo>
                  <a:cubicBezTo>
                    <a:pt x="258186" y="25891"/>
                    <a:pt x="285077" y="106572"/>
                    <a:pt x="290456" y="122709"/>
                  </a:cubicBezTo>
                  <a:lnTo>
                    <a:pt x="301214" y="154982"/>
                  </a:lnTo>
                  <a:lnTo>
                    <a:pt x="311972" y="187255"/>
                  </a:lnTo>
                  <a:cubicBezTo>
                    <a:pt x="317468" y="247716"/>
                    <a:pt x="320202" y="310355"/>
                    <a:pt x="333487" y="370135"/>
                  </a:cubicBezTo>
                  <a:cubicBezTo>
                    <a:pt x="335947" y="381205"/>
                    <a:pt x="340659" y="391650"/>
                    <a:pt x="344245" y="402408"/>
                  </a:cubicBezTo>
                  <a:cubicBezTo>
                    <a:pt x="347831" y="423923"/>
                    <a:pt x="351100" y="445494"/>
                    <a:pt x="355002" y="466954"/>
                  </a:cubicBezTo>
                  <a:cubicBezTo>
                    <a:pt x="358273" y="484944"/>
                    <a:pt x="363174" y="502641"/>
                    <a:pt x="365760" y="520742"/>
                  </a:cubicBezTo>
                  <a:cubicBezTo>
                    <a:pt x="370352" y="552887"/>
                    <a:pt x="371180" y="585531"/>
                    <a:pt x="376518" y="617561"/>
                  </a:cubicBezTo>
                  <a:cubicBezTo>
                    <a:pt x="378382" y="628746"/>
                    <a:pt x="384525" y="638833"/>
                    <a:pt x="387275" y="649834"/>
                  </a:cubicBezTo>
                  <a:cubicBezTo>
                    <a:pt x="391710" y="667573"/>
                    <a:pt x="394066" y="685773"/>
                    <a:pt x="398033" y="703622"/>
                  </a:cubicBezTo>
                  <a:cubicBezTo>
                    <a:pt x="401240" y="718055"/>
                    <a:pt x="399555" y="735107"/>
                    <a:pt x="408791" y="746652"/>
                  </a:cubicBezTo>
                  <a:cubicBezTo>
                    <a:pt x="415875" y="755507"/>
                    <a:pt x="430306" y="753824"/>
                    <a:pt x="441064" y="757410"/>
                  </a:cubicBezTo>
                  <a:cubicBezTo>
                    <a:pt x="455407" y="753824"/>
                    <a:pt x="471792" y="754853"/>
                    <a:pt x="484094" y="746652"/>
                  </a:cubicBezTo>
                  <a:cubicBezTo>
                    <a:pt x="494852" y="739480"/>
                    <a:pt x="494645" y="721231"/>
                    <a:pt x="505609" y="714379"/>
                  </a:cubicBezTo>
                  <a:cubicBezTo>
                    <a:pt x="524841" y="702359"/>
                    <a:pt x="548640" y="700036"/>
                    <a:pt x="570155" y="692864"/>
                  </a:cubicBezTo>
                  <a:lnTo>
                    <a:pt x="634701" y="671349"/>
                  </a:lnTo>
                  <a:lnTo>
                    <a:pt x="666974" y="660591"/>
                  </a:lnTo>
                  <a:cubicBezTo>
                    <a:pt x="699247" y="664177"/>
                    <a:pt x="731952" y="664981"/>
                    <a:pt x="763793" y="671349"/>
                  </a:cubicBezTo>
                  <a:cubicBezTo>
                    <a:pt x="786032" y="675797"/>
                    <a:pt x="828339" y="692864"/>
                    <a:pt x="828339" y="692864"/>
                  </a:cubicBezTo>
                  <a:cubicBezTo>
                    <a:pt x="835511" y="703622"/>
                    <a:pt x="840712" y="715995"/>
                    <a:pt x="849854" y="725137"/>
                  </a:cubicBezTo>
                  <a:cubicBezTo>
                    <a:pt x="858996" y="734279"/>
                    <a:pt x="872031" y="738575"/>
                    <a:pt x="882127" y="746652"/>
                  </a:cubicBezTo>
                  <a:cubicBezTo>
                    <a:pt x="890047" y="752988"/>
                    <a:pt x="896470" y="760996"/>
                    <a:pt x="903642" y="768168"/>
                  </a:cubicBezTo>
                  <a:cubicBezTo>
                    <a:pt x="910814" y="789683"/>
                    <a:pt x="922654" y="810173"/>
                    <a:pt x="925158" y="832714"/>
                  </a:cubicBezTo>
                  <a:cubicBezTo>
                    <a:pt x="928744" y="864987"/>
                    <a:pt x="927371" y="898205"/>
                    <a:pt x="935915" y="929532"/>
                  </a:cubicBezTo>
                  <a:cubicBezTo>
                    <a:pt x="938584" y="939317"/>
                    <a:pt x="947485" y="949059"/>
                    <a:pt x="957431" y="951048"/>
                  </a:cubicBezTo>
                  <a:cubicBezTo>
                    <a:pt x="1003277" y="960217"/>
                    <a:pt x="1050612" y="958977"/>
                    <a:pt x="1097280" y="961805"/>
                  </a:cubicBezTo>
                  <a:cubicBezTo>
                    <a:pt x="1168956" y="966149"/>
                    <a:pt x="1240715" y="968977"/>
                    <a:pt x="1312433" y="972563"/>
                  </a:cubicBezTo>
                  <a:cubicBezTo>
                    <a:pt x="1341120" y="976149"/>
                    <a:pt x="1369920" y="978925"/>
                    <a:pt x="1398494" y="983321"/>
                  </a:cubicBezTo>
                  <a:cubicBezTo>
                    <a:pt x="1416566" y="986101"/>
                    <a:pt x="1434246" y="991072"/>
                    <a:pt x="1452282" y="994078"/>
                  </a:cubicBezTo>
                  <a:cubicBezTo>
                    <a:pt x="1477293" y="998246"/>
                    <a:pt x="1502485" y="1001250"/>
                    <a:pt x="1527586" y="1004836"/>
                  </a:cubicBezTo>
                  <a:lnTo>
                    <a:pt x="1624405" y="1037109"/>
                  </a:lnTo>
                  <a:lnTo>
                    <a:pt x="1656678" y="1047867"/>
                  </a:lnTo>
                  <a:cubicBezTo>
                    <a:pt x="1653092" y="1105241"/>
                    <a:pt x="1653687" y="1163030"/>
                    <a:pt x="1645920" y="1219989"/>
                  </a:cubicBezTo>
                  <a:cubicBezTo>
                    <a:pt x="1645919" y="1219995"/>
                    <a:pt x="1619027" y="1300669"/>
                    <a:pt x="1613647" y="1316808"/>
                  </a:cubicBezTo>
                  <a:cubicBezTo>
                    <a:pt x="1610061" y="1327566"/>
                    <a:pt x="1605113" y="1337962"/>
                    <a:pt x="1602889" y="1349081"/>
                  </a:cubicBezTo>
                  <a:cubicBezTo>
                    <a:pt x="1599303" y="1367010"/>
                    <a:pt x="1595403" y="1384880"/>
                    <a:pt x="1592132" y="1402869"/>
                  </a:cubicBezTo>
                  <a:cubicBezTo>
                    <a:pt x="1588230" y="1424329"/>
                    <a:pt x="1585652" y="1446026"/>
                    <a:pt x="1581374" y="1467415"/>
                  </a:cubicBezTo>
                  <a:cubicBezTo>
                    <a:pt x="1578474" y="1481913"/>
                    <a:pt x="1574202" y="1496102"/>
                    <a:pt x="1570616" y="1510445"/>
                  </a:cubicBezTo>
                  <a:cubicBezTo>
                    <a:pt x="1574202" y="1521203"/>
                    <a:pt x="1571528" y="1537092"/>
                    <a:pt x="1581374" y="1542718"/>
                  </a:cubicBezTo>
                  <a:cubicBezTo>
                    <a:pt x="1600312" y="1553540"/>
                    <a:pt x="1624627" y="1548744"/>
                    <a:pt x="1645920" y="1553476"/>
                  </a:cubicBezTo>
                  <a:cubicBezTo>
                    <a:pt x="1656990" y="1555936"/>
                    <a:pt x="1667435" y="1560648"/>
                    <a:pt x="1678193" y="1564234"/>
                  </a:cubicBezTo>
                  <a:cubicBezTo>
                    <a:pt x="1685365" y="1574992"/>
                    <a:pt x="1691631" y="1586411"/>
                    <a:pt x="1699708" y="1596507"/>
                  </a:cubicBezTo>
                  <a:cubicBezTo>
                    <a:pt x="1706044" y="1604427"/>
                    <a:pt x="1716006" y="1609325"/>
                    <a:pt x="1721224" y="1618022"/>
                  </a:cubicBezTo>
                  <a:cubicBezTo>
                    <a:pt x="1727058" y="1627746"/>
                    <a:pt x="1728395" y="1639537"/>
                    <a:pt x="1731981" y="1650295"/>
                  </a:cubicBezTo>
                  <a:cubicBezTo>
                    <a:pt x="1728395" y="1661053"/>
                    <a:pt x="1727058" y="1672844"/>
                    <a:pt x="1721224" y="1682568"/>
                  </a:cubicBezTo>
                  <a:cubicBezTo>
                    <a:pt x="1697411" y="1722257"/>
                    <a:pt x="1658050" y="1709290"/>
                    <a:pt x="1613647" y="1714841"/>
                  </a:cubicBezTo>
                  <a:cubicBezTo>
                    <a:pt x="1513242" y="1711255"/>
                    <a:pt x="1412186" y="1716053"/>
                    <a:pt x="1312433" y="1704083"/>
                  </a:cubicBezTo>
                  <a:cubicBezTo>
                    <a:pt x="1299596" y="1702543"/>
                    <a:pt x="1338924" y="1694132"/>
                    <a:pt x="1344706" y="1682568"/>
                  </a:cubicBezTo>
                  <a:cubicBezTo>
                    <a:pt x="1354461" y="1663059"/>
                    <a:pt x="1351186" y="1639411"/>
                    <a:pt x="1355464" y="1618022"/>
                  </a:cubicBezTo>
                  <a:cubicBezTo>
                    <a:pt x="1358364" y="1603524"/>
                    <a:pt x="1361973" y="1589153"/>
                    <a:pt x="1366221" y="1574991"/>
                  </a:cubicBezTo>
                  <a:cubicBezTo>
                    <a:pt x="1372738" y="1553268"/>
                    <a:pt x="1387736" y="1510445"/>
                    <a:pt x="1387736" y="1510445"/>
                  </a:cubicBezTo>
                  <a:cubicBezTo>
                    <a:pt x="1391322" y="1478172"/>
                    <a:pt x="1393156" y="1445656"/>
                    <a:pt x="1398494" y="1413627"/>
                  </a:cubicBezTo>
                  <a:cubicBezTo>
                    <a:pt x="1408227" y="1355229"/>
                    <a:pt x="1495921" y="1273742"/>
                    <a:pt x="1398494" y="1219989"/>
                  </a:cubicBezTo>
                  <a:cubicBezTo>
                    <a:pt x="1310526" y="1171455"/>
                    <a:pt x="1197685" y="1212817"/>
                    <a:pt x="1097280" y="1209231"/>
                  </a:cubicBezTo>
                  <a:cubicBezTo>
                    <a:pt x="1068593" y="1212817"/>
                    <a:pt x="1023445" y="1193791"/>
                    <a:pt x="1011219" y="1219989"/>
                  </a:cubicBezTo>
                  <a:cubicBezTo>
                    <a:pt x="989935" y="1265597"/>
                    <a:pt x="1021976" y="1320266"/>
                    <a:pt x="1021976" y="1370596"/>
                  </a:cubicBezTo>
                  <a:cubicBezTo>
                    <a:pt x="1021976" y="1526107"/>
                    <a:pt x="1009117" y="1744023"/>
                    <a:pt x="1000461" y="1908478"/>
                  </a:cubicBezTo>
                  <a:cubicBezTo>
                    <a:pt x="1007633" y="1915650"/>
                    <a:pt x="1012030" y="1928005"/>
                    <a:pt x="1021976" y="1929994"/>
                  </a:cubicBezTo>
                  <a:cubicBezTo>
                    <a:pt x="1192841" y="1964167"/>
                    <a:pt x="1110980" y="1922972"/>
                    <a:pt x="1215614" y="1951509"/>
                  </a:cubicBezTo>
                  <a:cubicBezTo>
                    <a:pt x="1237494" y="1957476"/>
                    <a:pt x="1258645" y="1965852"/>
                    <a:pt x="1280160" y="1973024"/>
                  </a:cubicBezTo>
                  <a:lnTo>
                    <a:pt x="1312433" y="1983782"/>
                  </a:lnTo>
                  <a:cubicBezTo>
                    <a:pt x="1316019" y="1994540"/>
                    <a:pt x="1322819" y="2004721"/>
                    <a:pt x="1323191" y="2016055"/>
                  </a:cubicBezTo>
                  <a:cubicBezTo>
                    <a:pt x="1346253" y="2719455"/>
                    <a:pt x="1121996" y="2630363"/>
                    <a:pt x="1570616" y="2650756"/>
                  </a:cubicBezTo>
                  <a:cubicBezTo>
                    <a:pt x="1577788" y="2657928"/>
                    <a:pt x="1590874" y="2662207"/>
                    <a:pt x="1592132" y="2672271"/>
                  </a:cubicBezTo>
                  <a:cubicBezTo>
                    <a:pt x="1594838" y="2693915"/>
                    <a:pt x="1591129" y="2717308"/>
                    <a:pt x="1581374" y="2736817"/>
                  </a:cubicBezTo>
                  <a:cubicBezTo>
                    <a:pt x="1575592" y="2748381"/>
                    <a:pt x="1560916" y="2753081"/>
                    <a:pt x="1549101" y="2758332"/>
                  </a:cubicBezTo>
                  <a:cubicBezTo>
                    <a:pt x="1515421" y="2773301"/>
                    <a:pt x="1477292" y="2781664"/>
                    <a:pt x="1441525" y="2790605"/>
                  </a:cubicBezTo>
                  <a:cubicBezTo>
                    <a:pt x="1437939" y="2801363"/>
                    <a:pt x="1436601" y="2813154"/>
                    <a:pt x="1430767" y="2822878"/>
                  </a:cubicBezTo>
                  <a:cubicBezTo>
                    <a:pt x="1411283" y="2855351"/>
                    <a:pt x="1392229" y="2845960"/>
                    <a:pt x="1355464" y="2855151"/>
                  </a:cubicBezTo>
                  <a:cubicBezTo>
                    <a:pt x="1344463" y="2857901"/>
                    <a:pt x="1334131" y="2862925"/>
                    <a:pt x="1323191" y="2865909"/>
                  </a:cubicBezTo>
                  <a:cubicBezTo>
                    <a:pt x="1294663" y="2873689"/>
                    <a:pt x="1265816" y="2880252"/>
                    <a:pt x="1237129" y="2887424"/>
                  </a:cubicBezTo>
                  <a:cubicBezTo>
                    <a:pt x="1222786" y="2891010"/>
                    <a:pt x="1208125" y="2893507"/>
                    <a:pt x="1194099" y="2898182"/>
                  </a:cubicBezTo>
                  <a:lnTo>
                    <a:pt x="1161826" y="2908939"/>
                  </a:lnTo>
                  <a:cubicBezTo>
                    <a:pt x="1147482" y="2905353"/>
                    <a:pt x="1122558" y="2912480"/>
                    <a:pt x="1118795" y="2898182"/>
                  </a:cubicBezTo>
                  <a:cubicBezTo>
                    <a:pt x="1102343" y="2835665"/>
                    <a:pt x="1114167" y="2768898"/>
                    <a:pt x="1108038" y="2704544"/>
                  </a:cubicBezTo>
                  <a:cubicBezTo>
                    <a:pt x="1106963" y="2693255"/>
                    <a:pt x="1100866" y="2683029"/>
                    <a:pt x="1097280" y="2672271"/>
                  </a:cubicBezTo>
                  <a:cubicBezTo>
                    <a:pt x="1093694" y="2647170"/>
                    <a:pt x="1089667" y="2622128"/>
                    <a:pt x="1086522" y="2596968"/>
                  </a:cubicBezTo>
                  <a:cubicBezTo>
                    <a:pt x="1082494" y="2564747"/>
                    <a:pt x="1081103" y="2532179"/>
                    <a:pt x="1075765" y="2500149"/>
                  </a:cubicBezTo>
                  <a:cubicBezTo>
                    <a:pt x="1073901" y="2488964"/>
                    <a:pt x="1067757" y="2478877"/>
                    <a:pt x="1065007" y="2467876"/>
                  </a:cubicBezTo>
                  <a:cubicBezTo>
                    <a:pt x="1060572" y="2450138"/>
                    <a:pt x="1057427" y="2432094"/>
                    <a:pt x="1054249" y="2414088"/>
                  </a:cubicBezTo>
                  <a:cubicBezTo>
                    <a:pt x="1046668" y="2371128"/>
                    <a:pt x="1046530" y="2326381"/>
                    <a:pt x="1032734" y="2284996"/>
                  </a:cubicBezTo>
                  <a:cubicBezTo>
                    <a:pt x="1029148" y="2274238"/>
                    <a:pt x="1029994" y="2260741"/>
                    <a:pt x="1021976" y="2252723"/>
                  </a:cubicBezTo>
                  <a:cubicBezTo>
                    <a:pt x="1013958" y="2244705"/>
                    <a:pt x="1000461" y="2245551"/>
                    <a:pt x="989704" y="2241965"/>
                  </a:cubicBezTo>
                  <a:cubicBezTo>
                    <a:pt x="964603" y="2245551"/>
                    <a:pt x="939264" y="2247750"/>
                    <a:pt x="914400" y="2252723"/>
                  </a:cubicBezTo>
                  <a:cubicBezTo>
                    <a:pt x="903281" y="2254947"/>
                    <a:pt x="890982" y="2256397"/>
                    <a:pt x="882127" y="2263481"/>
                  </a:cubicBezTo>
                  <a:cubicBezTo>
                    <a:pt x="872031" y="2271558"/>
                    <a:pt x="870708" y="2287677"/>
                    <a:pt x="860612" y="2295754"/>
                  </a:cubicBezTo>
                  <a:cubicBezTo>
                    <a:pt x="851757" y="2302838"/>
                    <a:pt x="839547" y="2304787"/>
                    <a:pt x="828339" y="2306511"/>
                  </a:cubicBezTo>
                  <a:cubicBezTo>
                    <a:pt x="792720" y="2311991"/>
                    <a:pt x="756621" y="2313683"/>
                    <a:pt x="720762" y="2317269"/>
                  </a:cubicBezTo>
                  <a:cubicBezTo>
                    <a:pt x="706419" y="2320855"/>
                    <a:pt x="692278" y="2325382"/>
                    <a:pt x="677732" y="2328027"/>
                  </a:cubicBezTo>
                  <a:cubicBezTo>
                    <a:pt x="652785" y="2332563"/>
                    <a:pt x="627489" y="2334928"/>
                    <a:pt x="602428" y="2338784"/>
                  </a:cubicBezTo>
                  <a:cubicBezTo>
                    <a:pt x="580870" y="2342101"/>
                    <a:pt x="559397" y="2345956"/>
                    <a:pt x="537882" y="2349542"/>
                  </a:cubicBezTo>
                  <a:cubicBezTo>
                    <a:pt x="589842" y="2401499"/>
                    <a:pt x="523805" y="2338279"/>
                    <a:pt x="591671" y="2392572"/>
                  </a:cubicBezTo>
                  <a:cubicBezTo>
                    <a:pt x="599591" y="2398908"/>
                    <a:pt x="604489" y="2408870"/>
                    <a:pt x="613186" y="2414088"/>
                  </a:cubicBezTo>
                  <a:cubicBezTo>
                    <a:pt x="622910" y="2419922"/>
                    <a:pt x="634701" y="2421259"/>
                    <a:pt x="645459" y="2424845"/>
                  </a:cubicBezTo>
                  <a:cubicBezTo>
                    <a:pt x="666026" y="2486550"/>
                    <a:pt x="642292" y="2431380"/>
                    <a:pt x="677732" y="2478634"/>
                  </a:cubicBezTo>
                  <a:cubicBezTo>
                    <a:pt x="703543" y="2513049"/>
                    <a:pt x="711439" y="2540024"/>
                    <a:pt x="742278" y="2564695"/>
                  </a:cubicBezTo>
                  <a:cubicBezTo>
                    <a:pt x="752374" y="2572772"/>
                    <a:pt x="763793" y="2579038"/>
                    <a:pt x="774551" y="2586210"/>
                  </a:cubicBezTo>
                  <a:cubicBezTo>
                    <a:pt x="778137" y="2596968"/>
                    <a:pt x="777290" y="2610465"/>
                    <a:pt x="785308" y="2618483"/>
                  </a:cubicBezTo>
                  <a:cubicBezTo>
                    <a:pt x="793326" y="2626501"/>
                    <a:pt x="810990" y="2620014"/>
                    <a:pt x="817581" y="2629241"/>
                  </a:cubicBezTo>
                  <a:cubicBezTo>
                    <a:pt x="830763" y="2647696"/>
                    <a:pt x="839096" y="2693787"/>
                    <a:pt x="839096" y="2693787"/>
                  </a:cubicBezTo>
                  <a:cubicBezTo>
                    <a:pt x="835510" y="2708130"/>
                    <a:pt x="836540" y="2724515"/>
                    <a:pt x="828339" y="2736817"/>
                  </a:cubicBezTo>
                  <a:cubicBezTo>
                    <a:pt x="816423" y="2754691"/>
                    <a:pt x="782202" y="2762954"/>
                    <a:pt x="763793" y="2769090"/>
                  </a:cubicBezTo>
                  <a:cubicBezTo>
                    <a:pt x="760207" y="2779848"/>
                    <a:pt x="756150" y="2790460"/>
                    <a:pt x="753035" y="2801363"/>
                  </a:cubicBezTo>
                  <a:cubicBezTo>
                    <a:pt x="748973" y="2815579"/>
                    <a:pt x="748890" y="2831170"/>
                    <a:pt x="742278" y="2844394"/>
                  </a:cubicBezTo>
                  <a:cubicBezTo>
                    <a:pt x="734614" y="2859721"/>
                    <a:pt x="699889" y="2879824"/>
                    <a:pt x="688489" y="2887424"/>
                  </a:cubicBezTo>
                  <a:cubicBezTo>
                    <a:pt x="681317" y="2898182"/>
                    <a:pt x="672756" y="2908133"/>
                    <a:pt x="666974" y="2919697"/>
                  </a:cubicBezTo>
                  <a:cubicBezTo>
                    <a:pt x="661903" y="2929839"/>
                    <a:pt x="663300" y="2943115"/>
                    <a:pt x="656216" y="2951970"/>
                  </a:cubicBezTo>
                  <a:cubicBezTo>
                    <a:pt x="648140" y="2962066"/>
                    <a:pt x="634701" y="2966313"/>
                    <a:pt x="623944" y="2973485"/>
                  </a:cubicBezTo>
                  <a:cubicBezTo>
                    <a:pt x="620358" y="2984243"/>
                    <a:pt x="619777" y="2996531"/>
                    <a:pt x="613186" y="3005758"/>
                  </a:cubicBezTo>
                  <a:cubicBezTo>
                    <a:pt x="601396" y="3022265"/>
                    <a:pt x="570155" y="3048789"/>
                    <a:pt x="570155" y="3048789"/>
                  </a:cubicBezTo>
                  <a:cubicBezTo>
                    <a:pt x="588085" y="3102577"/>
                    <a:pt x="570155" y="3077476"/>
                    <a:pt x="645459" y="3102577"/>
                  </a:cubicBezTo>
                  <a:lnTo>
                    <a:pt x="677732" y="3113335"/>
                  </a:lnTo>
                  <a:cubicBezTo>
                    <a:pt x="728963" y="3190183"/>
                    <a:pt x="714490" y="3152795"/>
                    <a:pt x="731520" y="3220911"/>
                  </a:cubicBezTo>
                  <a:cubicBezTo>
                    <a:pt x="727934" y="3246012"/>
                    <a:pt x="732102" y="3273536"/>
                    <a:pt x="720762" y="3296215"/>
                  </a:cubicBezTo>
                  <a:cubicBezTo>
                    <a:pt x="715691" y="3306357"/>
                    <a:pt x="699829" y="3306972"/>
                    <a:pt x="688489" y="3306972"/>
                  </a:cubicBezTo>
                  <a:cubicBezTo>
                    <a:pt x="595187" y="3306972"/>
                    <a:pt x="502024" y="3299801"/>
                    <a:pt x="408791" y="3296215"/>
                  </a:cubicBezTo>
                  <a:cubicBezTo>
                    <a:pt x="336264" y="3223690"/>
                    <a:pt x="384431" y="3253407"/>
                    <a:pt x="311972" y="3231669"/>
                  </a:cubicBezTo>
                  <a:cubicBezTo>
                    <a:pt x="290249" y="3225152"/>
                    <a:pt x="247426" y="3210154"/>
                    <a:pt x="247426" y="3210154"/>
                  </a:cubicBezTo>
                  <a:cubicBezTo>
                    <a:pt x="243840" y="3199396"/>
                    <a:pt x="231597" y="3188024"/>
                    <a:pt x="236668" y="3177881"/>
                  </a:cubicBezTo>
                  <a:cubicBezTo>
                    <a:pt x="274334" y="3102547"/>
                    <a:pt x="281844" y="3147770"/>
                    <a:pt x="311972" y="3102577"/>
                  </a:cubicBezTo>
                  <a:cubicBezTo>
                    <a:pt x="373631" y="3010087"/>
                    <a:pt x="299706" y="3127108"/>
                    <a:pt x="344245" y="3038031"/>
                  </a:cubicBezTo>
                  <a:cubicBezTo>
                    <a:pt x="350027" y="3026467"/>
                    <a:pt x="359978" y="3017322"/>
                    <a:pt x="365760" y="3005758"/>
                  </a:cubicBezTo>
                  <a:cubicBezTo>
                    <a:pt x="370831" y="2995616"/>
                    <a:pt x="371447" y="2983627"/>
                    <a:pt x="376518" y="2973485"/>
                  </a:cubicBezTo>
                  <a:cubicBezTo>
                    <a:pt x="382300" y="2961921"/>
                    <a:pt x="392251" y="2952776"/>
                    <a:pt x="398033" y="2941212"/>
                  </a:cubicBezTo>
                  <a:cubicBezTo>
                    <a:pt x="403104" y="2931070"/>
                    <a:pt x="403720" y="2919081"/>
                    <a:pt x="408791" y="2908939"/>
                  </a:cubicBezTo>
                  <a:cubicBezTo>
                    <a:pt x="422361" y="2881800"/>
                    <a:pt x="431811" y="2875162"/>
                    <a:pt x="451821" y="2855151"/>
                  </a:cubicBezTo>
                  <a:cubicBezTo>
                    <a:pt x="478862" y="2774029"/>
                    <a:pt x="439240" y="2870879"/>
                    <a:pt x="494852" y="2801363"/>
                  </a:cubicBezTo>
                  <a:cubicBezTo>
                    <a:pt x="501936" y="2792508"/>
                    <a:pt x="499775" y="2778814"/>
                    <a:pt x="505609" y="2769090"/>
                  </a:cubicBezTo>
                  <a:cubicBezTo>
                    <a:pt x="510827" y="2760393"/>
                    <a:pt x="519953" y="2754747"/>
                    <a:pt x="527125" y="2747575"/>
                  </a:cubicBezTo>
                  <a:cubicBezTo>
                    <a:pt x="489573" y="2710023"/>
                    <a:pt x="515230" y="2729266"/>
                    <a:pt x="441064" y="2704544"/>
                  </a:cubicBezTo>
                  <a:lnTo>
                    <a:pt x="408791" y="2693787"/>
                  </a:lnTo>
                  <a:lnTo>
                    <a:pt x="355002" y="2639998"/>
                  </a:lnTo>
                  <a:cubicBezTo>
                    <a:pt x="344244" y="2629240"/>
                    <a:pt x="331168" y="2620384"/>
                    <a:pt x="322729" y="2607725"/>
                  </a:cubicBezTo>
                  <a:cubicBezTo>
                    <a:pt x="223807" y="2459340"/>
                    <a:pt x="327072" y="2611653"/>
                    <a:pt x="247426" y="2500149"/>
                  </a:cubicBezTo>
                  <a:cubicBezTo>
                    <a:pt x="213499" y="2452651"/>
                    <a:pt x="240377" y="2482341"/>
                    <a:pt x="204395" y="2446361"/>
                  </a:cubicBezTo>
                  <a:cubicBezTo>
                    <a:pt x="169027" y="2128033"/>
                    <a:pt x="185023" y="2308963"/>
                    <a:pt x="204395" y="1650295"/>
                  </a:cubicBezTo>
                  <a:cubicBezTo>
                    <a:pt x="204728" y="1638960"/>
                    <a:pt x="211567" y="1628780"/>
                    <a:pt x="215153" y="1618022"/>
                  </a:cubicBezTo>
                  <a:cubicBezTo>
                    <a:pt x="218739" y="1481758"/>
                    <a:pt x="222073" y="1345488"/>
                    <a:pt x="225911" y="1209231"/>
                  </a:cubicBezTo>
                  <a:cubicBezTo>
                    <a:pt x="234103" y="918406"/>
                    <a:pt x="247320" y="928468"/>
                    <a:pt x="225911" y="714379"/>
                  </a:cubicBezTo>
                  <a:cubicBezTo>
                    <a:pt x="218848" y="643745"/>
                    <a:pt x="220802" y="656022"/>
                    <a:pt x="204395" y="606803"/>
                  </a:cubicBezTo>
                  <a:cubicBezTo>
                    <a:pt x="200809" y="570944"/>
                    <a:pt x="198401" y="534948"/>
                    <a:pt x="193638" y="499227"/>
                  </a:cubicBezTo>
                  <a:cubicBezTo>
                    <a:pt x="191221" y="481103"/>
                    <a:pt x="184699" y="463632"/>
                    <a:pt x="182880" y="445438"/>
                  </a:cubicBezTo>
                  <a:cubicBezTo>
                    <a:pt x="177516" y="391798"/>
                    <a:pt x="181490" y="337161"/>
                    <a:pt x="172122" y="284074"/>
                  </a:cubicBezTo>
                  <a:cubicBezTo>
                    <a:pt x="167878" y="260022"/>
                    <a:pt x="170329" y="267937"/>
                    <a:pt x="150607" y="262558"/>
                  </a:cubicBezTo>
                  <a:close/>
                </a:path>
              </a:pathLst>
            </a:custGeom>
            <a:solidFill>
              <a:srgbClr val="FF000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Forme libre 69"/>
            <p:cNvSpPr/>
            <p:nvPr/>
          </p:nvSpPr>
          <p:spPr>
            <a:xfrm>
              <a:off x="1488921" y="3420932"/>
              <a:ext cx="189272" cy="322729"/>
            </a:xfrm>
            <a:custGeom>
              <a:avLst/>
              <a:gdLst>
                <a:gd name="connsiteX0" fmla="*/ 60180 w 189272"/>
                <a:gd name="connsiteY0" fmla="*/ 0 h 322729"/>
                <a:gd name="connsiteX1" fmla="*/ 6392 w 189272"/>
                <a:gd name="connsiteY1" fmla="*/ 43030 h 322729"/>
                <a:gd name="connsiteX2" fmla="*/ 17150 w 189272"/>
                <a:gd name="connsiteY2" fmla="*/ 204395 h 322729"/>
                <a:gd name="connsiteX3" fmla="*/ 81695 w 189272"/>
                <a:gd name="connsiteY3" fmla="*/ 247426 h 322729"/>
                <a:gd name="connsiteX4" fmla="*/ 135484 w 189272"/>
                <a:gd name="connsiteY4" fmla="*/ 279699 h 322729"/>
                <a:gd name="connsiteX5" fmla="*/ 189272 w 189272"/>
                <a:gd name="connsiteY5" fmla="*/ 322729 h 322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9272" h="322729">
                  <a:moveTo>
                    <a:pt x="60180" y="0"/>
                  </a:moveTo>
                  <a:cubicBezTo>
                    <a:pt x="42251" y="14343"/>
                    <a:pt x="11122" y="20562"/>
                    <a:pt x="6392" y="43030"/>
                  </a:cubicBezTo>
                  <a:cubicBezTo>
                    <a:pt x="-4713" y="95781"/>
                    <a:pt x="-1486" y="153811"/>
                    <a:pt x="17150" y="204395"/>
                  </a:cubicBezTo>
                  <a:cubicBezTo>
                    <a:pt x="26089" y="228659"/>
                    <a:pt x="63410" y="229142"/>
                    <a:pt x="81695" y="247426"/>
                  </a:cubicBezTo>
                  <a:cubicBezTo>
                    <a:pt x="123721" y="289450"/>
                    <a:pt x="79624" y="251769"/>
                    <a:pt x="135484" y="279699"/>
                  </a:cubicBezTo>
                  <a:cubicBezTo>
                    <a:pt x="162626" y="293270"/>
                    <a:pt x="169260" y="302717"/>
                    <a:pt x="189272" y="322729"/>
                  </a:cubicBezTo>
                </a:path>
              </a:pathLst>
            </a:custGeom>
            <a:solidFill>
              <a:srgbClr val="FF000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38470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 22"/>
          <p:cNvGrpSpPr/>
          <p:nvPr/>
        </p:nvGrpSpPr>
        <p:grpSpPr>
          <a:xfrm>
            <a:off x="915939" y="764704"/>
            <a:ext cx="7410480" cy="5013063"/>
            <a:chOff x="915939" y="1506071"/>
            <a:chExt cx="7410480" cy="5013063"/>
          </a:xfrm>
        </p:grpSpPr>
        <p:sp>
          <p:nvSpPr>
            <p:cNvPr id="3" name="Forme libre 2"/>
            <p:cNvSpPr/>
            <p:nvPr/>
          </p:nvSpPr>
          <p:spPr>
            <a:xfrm>
              <a:off x="915939" y="1506071"/>
              <a:ext cx="7410480" cy="5013063"/>
            </a:xfrm>
            <a:custGeom>
              <a:avLst/>
              <a:gdLst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514828 w 7410480"/>
                <a:gd name="connsiteY65" fmla="*/ 4894729 h 5013063"/>
                <a:gd name="connsiteX66" fmla="*/ 439525 w 7410480"/>
                <a:gd name="connsiteY66" fmla="*/ 4937760 h 5013063"/>
                <a:gd name="connsiteX67" fmla="*/ 288917 w 7410480"/>
                <a:gd name="connsiteY67" fmla="*/ 4959275 h 5013063"/>
                <a:gd name="connsiteX68" fmla="*/ 63007 w 7410480"/>
                <a:gd name="connsiteY68" fmla="*/ 4970033 h 5013063"/>
                <a:gd name="connsiteX69" fmla="*/ 52249 w 7410480"/>
                <a:gd name="connsiteY69" fmla="*/ 4937760 h 5013063"/>
                <a:gd name="connsiteX70" fmla="*/ 41492 w 7410480"/>
                <a:gd name="connsiteY70" fmla="*/ 4883971 h 5013063"/>
                <a:gd name="connsiteX71" fmla="*/ 30734 w 7410480"/>
                <a:gd name="connsiteY71" fmla="*/ 4625788 h 5013063"/>
                <a:gd name="connsiteX72" fmla="*/ 52249 w 7410480"/>
                <a:gd name="connsiteY72" fmla="*/ 4141694 h 5013063"/>
                <a:gd name="connsiteX73" fmla="*/ 63007 w 7410480"/>
                <a:gd name="connsiteY73" fmla="*/ 3786691 h 5013063"/>
                <a:gd name="connsiteX74" fmla="*/ 73765 w 7410480"/>
                <a:gd name="connsiteY74" fmla="*/ 3732903 h 5013063"/>
                <a:gd name="connsiteX75" fmla="*/ 63007 w 7410480"/>
                <a:gd name="connsiteY75" fmla="*/ 3119717 h 5013063"/>
                <a:gd name="connsiteX76" fmla="*/ 41492 w 7410480"/>
                <a:gd name="connsiteY76" fmla="*/ 2710927 h 5013063"/>
                <a:gd name="connsiteX77" fmla="*/ 52249 w 7410480"/>
                <a:gd name="connsiteY77" fmla="*/ 1323190 h 5013063"/>
                <a:gd name="connsiteX78" fmla="*/ 19976 w 7410480"/>
                <a:gd name="connsiteY78" fmla="*/ 1021976 h 5013063"/>
                <a:gd name="connsiteX79" fmla="*/ 19976 w 7410480"/>
                <a:gd name="connsiteY79" fmla="*/ 473336 h 5013063"/>
                <a:gd name="connsiteX80" fmla="*/ 19976 w 7410480"/>
                <a:gd name="connsiteY8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514828 w 7410480"/>
                <a:gd name="connsiteY65" fmla="*/ 4894729 h 5013063"/>
                <a:gd name="connsiteX66" fmla="*/ 536344 w 7410480"/>
                <a:gd name="connsiteY66" fmla="*/ 4980790 h 5013063"/>
                <a:gd name="connsiteX67" fmla="*/ 288917 w 7410480"/>
                <a:gd name="connsiteY67" fmla="*/ 4959275 h 5013063"/>
                <a:gd name="connsiteX68" fmla="*/ 63007 w 7410480"/>
                <a:gd name="connsiteY68" fmla="*/ 4970033 h 5013063"/>
                <a:gd name="connsiteX69" fmla="*/ 52249 w 7410480"/>
                <a:gd name="connsiteY69" fmla="*/ 4937760 h 5013063"/>
                <a:gd name="connsiteX70" fmla="*/ 41492 w 7410480"/>
                <a:gd name="connsiteY70" fmla="*/ 4883971 h 5013063"/>
                <a:gd name="connsiteX71" fmla="*/ 30734 w 7410480"/>
                <a:gd name="connsiteY71" fmla="*/ 4625788 h 5013063"/>
                <a:gd name="connsiteX72" fmla="*/ 52249 w 7410480"/>
                <a:gd name="connsiteY72" fmla="*/ 4141694 h 5013063"/>
                <a:gd name="connsiteX73" fmla="*/ 63007 w 7410480"/>
                <a:gd name="connsiteY73" fmla="*/ 3786691 h 5013063"/>
                <a:gd name="connsiteX74" fmla="*/ 73765 w 7410480"/>
                <a:gd name="connsiteY74" fmla="*/ 3732903 h 5013063"/>
                <a:gd name="connsiteX75" fmla="*/ 63007 w 7410480"/>
                <a:gd name="connsiteY75" fmla="*/ 3119717 h 5013063"/>
                <a:gd name="connsiteX76" fmla="*/ 41492 w 7410480"/>
                <a:gd name="connsiteY76" fmla="*/ 2710927 h 5013063"/>
                <a:gd name="connsiteX77" fmla="*/ 52249 w 7410480"/>
                <a:gd name="connsiteY77" fmla="*/ 1323190 h 5013063"/>
                <a:gd name="connsiteX78" fmla="*/ 19976 w 7410480"/>
                <a:gd name="connsiteY78" fmla="*/ 1021976 h 5013063"/>
                <a:gd name="connsiteX79" fmla="*/ 19976 w 7410480"/>
                <a:gd name="connsiteY79" fmla="*/ 473336 h 5013063"/>
                <a:gd name="connsiteX80" fmla="*/ 19976 w 7410480"/>
                <a:gd name="connsiteY8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697708 w 7410480"/>
                <a:gd name="connsiteY65" fmla="*/ 4991548 h 5013063"/>
                <a:gd name="connsiteX66" fmla="*/ 536344 w 7410480"/>
                <a:gd name="connsiteY66" fmla="*/ 4980790 h 5013063"/>
                <a:gd name="connsiteX67" fmla="*/ 288917 w 7410480"/>
                <a:gd name="connsiteY67" fmla="*/ 4959275 h 5013063"/>
                <a:gd name="connsiteX68" fmla="*/ 63007 w 7410480"/>
                <a:gd name="connsiteY68" fmla="*/ 4970033 h 5013063"/>
                <a:gd name="connsiteX69" fmla="*/ 52249 w 7410480"/>
                <a:gd name="connsiteY69" fmla="*/ 4937760 h 5013063"/>
                <a:gd name="connsiteX70" fmla="*/ 41492 w 7410480"/>
                <a:gd name="connsiteY70" fmla="*/ 4883971 h 5013063"/>
                <a:gd name="connsiteX71" fmla="*/ 30734 w 7410480"/>
                <a:gd name="connsiteY71" fmla="*/ 4625788 h 5013063"/>
                <a:gd name="connsiteX72" fmla="*/ 52249 w 7410480"/>
                <a:gd name="connsiteY72" fmla="*/ 4141694 h 5013063"/>
                <a:gd name="connsiteX73" fmla="*/ 63007 w 7410480"/>
                <a:gd name="connsiteY73" fmla="*/ 3786691 h 5013063"/>
                <a:gd name="connsiteX74" fmla="*/ 73765 w 7410480"/>
                <a:gd name="connsiteY74" fmla="*/ 3732903 h 5013063"/>
                <a:gd name="connsiteX75" fmla="*/ 63007 w 7410480"/>
                <a:gd name="connsiteY75" fmla="*/ 3119717 h 5013063"/>
                <a:gd name="connsiteX76" fmla="*/ 41492 w 7410480"/>
                <a:gd name="connsiteY76" fmla="*/ 2710927 h 5013063"/>
                <a:gd name="connsiteX77" fmla="*/ 52249 w 7410480"/>
                <a:gd name="connsiteY77" fmla="*/ 1323190 h 5013063"/>
                <a:gd name="connsiteX78" fmla="*/ 19976 w 7410480"/>
                <a:gd name="connsiteY78" fmla="*/ 1021976 h 5013063"/>
                <a:gd name="connsiteX79" fmla="*/ 19976 w 7410480"/>
                <a:gd name="connsiteY79" fmla="*/ 473336 h 5013063"/>
                <a:gd name="connsiteX80" fmla="*/ 19976 w 7410480"/>
                <a:gd name="connsiteY8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536344 w 7410480"/>
                <a:gd name="connsiteY65" fmla="*/ 4980790 h 5013063"/>
                <a:gd name="connsiteX66" fmla="*/ 288917 w 7410480"/>
                <a:gd name="connsiteY66" fmla="*/ 4959275 h 5013063"/>
                <a:gd name="connsiteX67" fmla="*/ 63007 w 7410480"/>
                <a:gd name="connsiteY67" fmla="*/ 4970033 h 5013063"/>
                <a:gd name="connsiteX68" fmla="*/ 52249 w 7410480"/>
                <a:gd name="connsiteY68" fmla="*/ 4937760 h 5013063"/>
                <a:gd name="connsiteX69" fmla="*/ 41492 w 7410480"/>
                <a:gd name="connsiteY69" fmla="*/ 4883971 h 5013063"/>
                <a:gd name="connsiteX70" fmla="*/ 30734 w 7410480"/>
                <a:gd name="connsiteY70" fmla="*/ 4625788 h 5013063"/>
                <a:gd name="connsiteX71" fmla="*/ 52249 w 7410480"/>
                <a:gd name="connsiteY71" fmla="*/ 4141694 h 5013063"/>
                <a:gd name="connsiteX72" fmla="*/ 63007 w 7410480"/>
                <a:gd name="connsiteY72" fmla="*/ 3786691 h 5013063"/>
                <a:gd name="connsiteX73" fmla="*/ 73765 w 7410480"/>
                <a:gd name="connsiteY73" fmla="*/ 3732903 h 5013063"/>
                <a:gd name="connsiteX74" fmla="*/ 63007 w 7410480"/>
                <a:gd name="connsiteY74" fmla="*/ 3119717 h 5013063"/>
                <a:gd name="connsiteX75" fmla="*/ 41492 w 7410480"/>
                <a:gd name="connsiteY75" fmla="*/ 2710927 h 5013063"/>
                <a:gd name="connsiteX76" fmla="*/ 52249 w 7410480"/>
                <a:gd name="connsiteY76" fmla="*/ 1323190 h 5013063"/>
                <a:gd name="connsiteX77" fmla="*/ 19976 w 7410480"/>
                <a:gd name="connsiteY77" fmla="*/ 1021976 h 5013063"/>
                <a:gd name="connsiteX78" fmla="*/ 19976 w 7410480"/>
                <a:gd name="connsiteY78" fmla="*/ 473336 h 5013063"/>
                <a:gd name="connsiteX79" fmla="*/ 19976 w 7410480"/>
                <a:gd name="connsiteY79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36344 w 7410480"/>
                <a:gd name="connsiteY64" fmla="*/ 4980790 h 5013063"/>
                <a:gd name="connsiteX65" fmla="*/ 288917 w 7410480"/>
                <a:gd name="connsiteY65" fmla="*/ 4959275 h 5013063"/>
                <a:gd name="connsiteX66" fmla="*/ 63007 w 7410480"/>
                <a:gd name="connsiteY66" fmla="*/ 4970033 h 5013063"/>
                <a:gd name="connsiteX67" fmla="*/ 52249 w 7410480"/>
                <a:gd name="connsiteY67" fmla="*/ 4937760 h 5013063"/>
                <a:gd name="connsiteX68" fmla="*/ 41492 w 7410480"/>
                <a:gd name="connsiteY68" fmla="*/ 4883971 h 5013063"/>
                <a:gd name="connsiteX69" fmla="*/ 30734 w 7410480"/>
                <a:gd name="connsiteY69" fmla="*/ 4625788 h 5013063"/>
                <a:gd name="connsiteX70" fmla="*/ 52249 w 7410480"/>
                <a:gd name="connsiteY70" fmla="*/ 4141694 h 5013063"/>
                <a:gd name="connsiteX71" fmla="*/ 63007 w 7410480"/>
                <a:gd name="connsiteY71" fmla="*/ 3786691 h 5013063"/>
                <a:gd name="connsiteX72" fmla="*/ 73765 w 7410480"/>
                <a:gd name="connsiteY72" fmla="*/ 3732903 h 5013063"/>
                <a:gd name="connsiteX73" fmla="*/ 63007 w 7410480"/>
                <a:gd name="connsiteY73" fmla="*/ 3119717 h 5013063"/>
                <a:gd name="connsiteX74" fmla="*/ 41492 w 7410480"/>
                <a:gd name="connsiteY74" fmla="*/ 2710927 h 5013063"/>
                <a:gd name="connsiteX75" fmla="*/ 52249 w 7410480"/>
                <a:gd name="connsiteY75" fmla="*/ 1323190 h 5013063"/>
                <a:gd name="connsiteX76" fmla="*/ 19976 w 7410480"/>
                <a:gd name="connsiteY76" fmla="*/ 1021976 h 5013063"/>
                <a:gd name="connsiteX77" fmla="*/ 19976 w 7410480"/>
                <a:gd name="connsiteY77" fmla="*/ 473336 h 5013063"/>
                <a:gd name="connsiteX78" fmla="*/ 19976 w 7410480"/>
                <a:gd name="connsiteY78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536344 w 7410480"/>
                <a:gd name="connsiteY63" fmla="*/ 4980790 h 5013063"/>
                <a:gd name="connsiteX64" fmla="*/ 288917 w 7410480"/>
                <a:gd name="connsiteY64" fmla="*/ 4959275 h 5013063"/>
                <a:gd name="connsiteX65" fmla="*/ 63007 w 7410480"/>
                <a:gd name="connsiteY65" fmla="*/ 4970033 h 5013063"/>
                <a:gd name="connsiteX66" fmla="*/ 52249 w 7410480"/>
                <a:gd name="connsiteY66" fmla="*/ 4937760 h 5013063"/>
                <a:gd name="connsiteX67" fmla="*/ 41492 w 7410480"/>
                <a:gd name="connsiteY67" fmla="*/ 4883971 h 5013063"/>
                <a:gd name="connsiteX68" fmla="*/ 30734 w 7410480"/>
                <a:gd name="connsiteY68" fmla="*/ 4625788 h 5013063"/>
                <a:gd name="connsiteX69" fmla="*/ 52249 w 7410480"/>
                <a:gd name="connsiteY69" fmla="*/ 4141694 h 5013063"/>
                <a:gd name="connsiteX70" fmla="*/ 63007 w 7410480"/>
                <a:gd name="connsiteY70" fmla="*/ 3786691 h 5013063"/>
                <a:gd name="connsiteX71" fmla="*/ 73765 w 7410480"/>
                <a:gd name="connsiteY71" fmla="*/ 3732903 h 5013063"/>
                <a:gd name="connsiteX72" fmla="*/ 63007 w 7410480"/>
                <a:gd name="connsiteY72" fmla="*/ 3119717 h 5013063"/>
                <a:gd name="connsiteX73" fmla="*/ 41492 w 7410480"/>
                <a:gd name="connsiteY73" fmla="*/ 2710927 h 5013063"/>
                <a:gd name="connsiteX74" fmla="*/ 52249 w 7410480"/>
                <a:gd name="connsiteY74" fmla="*/ 1323190 h 5013063"/>
                <a:gd name="connsiteX75" fmla="*/ 19976 w 7410480"/>
                <a:gd name="connsiteY75" fmla="*/ 1021976 h 5013063"/>
                <a:gd name="connsiteX76" fmla="*/ 19976 w 7410480"/>
                <a:gd name="connsiteY76" fmla="*/ 473336 h 5013063"/>
                <a:gd name="connsiteX77" fmla="*/ 19976 w 7410480"/>
                <a:gd name="connsiteY77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536344 w 7410480"/>
                <a:gd name="connsiteY62" fmla="*/ 4980790 h 5013063"/>
                <a:gd name="connsiteX63" fmla="*/ 288917 w 7410480"/>
                <a:gd name="connsiteY63" fmla="*/ 4959275 h 5013063"/>
                <a:gd name="connsiteX64" fmla="*/ 63007 w 7410480"/>
                <a:gd name="connsiteY64" fmla="*/ 4970033 h 5013063"/>
                <a:gd name="connsiteX65" fmla="*/ 52249 w 7410480"/>
                <a:gd name="connsiteY65" fmla="*/ 4937760 h 5013063"/>
                <a:gd name="connsiteX66" fmla="*/ 41492 w 7410480"/>
                <a:gd name="connsiteY66" fmla="*/ 4883971 h 5013063"/>
                <a:gd name="connsiteX67" fmla="*/ 30734 w 7410480"/>
                <a:gd name="connsiteY67" fmla="*/ 4625788 h 5013063"/>
                <a:gd name="connsiteX68" fmla="*/ 52249 w 7410480"/>
                <a:gd name="connsiteY68" fmla="*/ 4141694 h 5013063"/>
                <a:gd name="connsiteX69" fmla="*/ 63007 w 7410480"/>
                <a:gd name="connsiteY69" fmla="*/ 3786691 h 5013063"/>
                <a:gd name="connsiteX70" fmla="*/ 73765 w 7410480"/>
                <a:gd name="connsiteY70" fmla="*/ 3732903 h 5013063"/>
                <a:gd name="connsiteX71" fmla="*/ 63007 w 7410480"/>
                <a:gd name="connsiteY71" fmla="*/ 3119717 h 5013063"/>
                <a:gd name="connsiteX72" fmla="*/ 41492 w 7410480"/>
                <a:gd name="connsiteY72" fmla="*/ 2710927 h 5013063"/>
                <a:gd name="connsiteX73" fmla="*/ 52249 w 7410480"/>
                <a:gd name="connsiteY73" fmla="*/ 1323190 h 5013063"/>
                <a:gd name="connsiteX74" fmla="*/ 19976 w 7410480"/>
                <a:gd name="connsiteY74" fmla="*/ 1021976 h 5013063"/>
                <a:gd name="connsiteX75" fmla="*/ 19976 w 7410480"/>
                <a:gd name="connsiteY75" fmla="*/ 473336 h 5013063"/>
                <a:gd name="connsiteX76" fmla="*/ 19976 w 7410480"/>
                <a:gd name="connsiteY76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30150 w 7410480"/>
                <a:gd name="connsiteY48" fmla="*/ 4948517 h 5013063"/>
                <a:gd name="connsiteX49" fmla="*/ 3365605 w 7410480"/>
                <a:gd name="connsiteY49" fmla="*/ 4970033 h 5013063"/>
                <a:gd name="connsiteX50" fmla="*/ 3333332 w 7410480"/>
                <a:gd name="connsiteY50" fmla="*/ 4980790 h 5013063"/>
                <a:gd name="connsiteX51" fmla="*/ 2827722 w 7410480"/>
                <a:gd name="connsiteY51" fmla="*/ 5002305 h 5013063"/>
                <a:gd name="connsiteX52" fmla="*/ 2763176 w 7410480"/>
                <a:gd name="connsiteY52" fmla="*/ 5013063 h 5013063"/>
                <a:gd name="connsiteX53" fmla="*/ 2397416 w 7410480"/>
                <a:gd name="connsiteY53" fmla="*/ 5002305 h 5013063"/>
                <a:gd name="connsiteX54" fmla="*/ 2300597 w 7410480"/>
                <a:gd name="connsiteY54" fmla="*/ 4980790 h 5013063"/>
                <a:gd name="connsiteX55" fmla="*/ 2171506 w 7410480"/>
                <a:gd name="connsiteY55" fmla="*/ 4937760 h 5013063"/>
                <a:gd name="connsiteX56" fmla="*/ 1924080 w 7410480"/>
                <a:gd name="connsiteY56" fmla="*/ 4948517 h 5013063"/>
                <a:gd name="connsiteX57" fmla="*/ 1870292 w 7410480"/>
                <a:gd name="connsiteY57" fmla="*/ 4959275 h 5013063"/>
                <a:gd name="connsiteX58" fmla="*/ 1676654 w 7410480"/>
                <a:gd name="connsiteY58" fmla="*/ 4980790 h 5013063"/>
                <a:gd name="connsiteX59" fmla="*/ 1203317 w 7410480"/>
                <a:gd name="connsiteY59" fmla="*/ 4959275 h 5013063"/>
                <a:gd name="connsiteX60" fmla="*/ 1117256 w 7410480"/>
                <a:gd name="connsiteY60" fmla="*/ 4948517 h 5013063"/>
                <a:gd name="connsiteX61" fmla="*/ 536344 w 7410480"/>
                <a:gd name="connsiteY61" fmla="*/ 4980790 h 5013063"/>
                <a:gd name="connsiteX62" fmla="*/ 288917 w 7410480"/>
                <a:gd name="connsiteY62" fmla="*/ 4959275 h 5013063"/>
                <a:gd name="connsiteX63" fmla="*/ 63007 w 7410480"/>
                <a:gd name="connsiteY63" fmla="*/ 4970033 h 5013063"/>
                <a:gd name="connsiteX64" fmla="*/ 52249 w 7410480"/>
                <a:gd name="connsiteY64" fmla="*/ 4937760 h 5013063"/>
                <a:gd name="connsiteX65" fmla="*/ 41492 w 7410480"/>
                <a:gd name="connsiteY65" fmla="*/ 4883971 h 5013063"/>
                <a:gd name="connsiteX66" fmla="*/ 30734 w 7410480"/>
                <a:gd name="connsiteY66" fmla="*/ 4625788 h 5013063"/>
                <a:gd name="connsiteX67" fmla="*/ 52249 w 7410480"/>
                <a:gd name="connsiteY67" fmla="*/ 4141694 h 5013063"/>
                <a:gd name="connsiteX68" fmla="*/ 63007 w 7410480"/>
                <a:gd name="connsiteY68" fmla="*/ 3786691 h 5013063"/>
                <a:gd name="connsiteX69" fmla="*/ 73765 w 7410480"/>
                <a:gd name="connsiteY69" fmla="*/ 3732903 h 5013063"/>
                <a:gd name="connsiteX70" fmla="*/ 63007 w 7410480"/>
                <a:gd name="connsiteY70" fmla="*/ 3119717 h 5013063"/>
                <a:gd name="connsiteX71" fmla="*/ 41492 w 7410480"/>
                <a:gd name="connsiteY71" fmla="*/ 2710927 h 5013063"/>
                <a:gd name="connsiteX72" fmla="*/ 52249 w 7410480"/>
                <a:gd name="connsiteY72" fmla="*/ 1323190 h 5013063"/>
                <a:gd name="connsiteX73" fmla="*/ 19976 w 7410480"/>
                <a:gd name="connsiteY73" fmla="*/ 1021976 h 5013063"/>
                <a:gd name="connsiteX74" fmla="*/ 19976 w 7410480"/>
                <a:gd name="connsiteY74" fmla="*/ 473336 h 5013063"/>
                <a:gd name="connsiteX75" fmla="*/ 19976 w 7410480"/>
                <a:gd name="connsiteY75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430150 w 7410480"/>
                <a:gd name="connsiteY47" fmla="*/ 4948517 h 5013063"/>
                <a:gd name="connsiteX48" fmla="*/ 3365605 w 7410480"/>
                <a:gd name="connsiteY48" fmla="*/ 4970033 h 5013063"/>
                <a:gd name="connsiteX49" fmla="*/ 3333332 w 7410480"/>
                <a:gd name="connsiteY49" fmla="*/ 4980790 h 5013063"/>
                <a:gd name="connsiteX50" fmla="*/ 2827722 w 7410480"/>
                <a:gd name="connsiteY50" fmla="*/ 5002305 h 5013063"/>
                <a:gd name="connsiteX51" fmla="*/ 2763176 w 7410480"/>
                <a:gd name="connsiteY51" fmla="*/ 5013063 h 5013063"/>
                <a:gd name="connsiteX52" fmla="*/ 2397416 w 7410480"/>
                <a:gd name="connsiteY52" fmla="*/ 5002305 h 5013063"/>
                <a:gd name="connsiteX53" fmla="*/ 2300597 w 7410480"/>
                <a:gd name="connsiteY53" fmla="*/ 4980790 h 5013063"/>
                <a:gd name="connsiteX54" fmla="*/ 2171506 w 7410480"/>
                <a:gd name="connsiteY54" fmla="*/ 4937760 h 5013063"/>
                <a:gd name="connsiteX55" fmla="*/ 1924080 w 7410480"/>
                <a:gd name="connsiteY55" fmla="*/ 4948517 h 5013063"/>
                <a:gd name="connsiteX56" fmla="*/ 1870292 w 7410480"/>
                <a:gd name="connsiteY56" fmla="*/ 4959275 h 5013063"/>
                <a:gd name="connsiteX57" fmla="*/ 1676654 w 7410480"/>
                <a:gd name="connsiteY57" fmla="*/ 4980790 h 5013063"/>
                <a:gd name="connsiteX58" fmla="*/ 1203317 w 7410480"/>
                <a:gd name="connsiteY58" fmla="*/ 4959275 h 5013063"/>
                <a:gd name="connsiteX59" fmla="*/ 1117256 w 7410480"/>
                <a:gd name="connsiteY59" fmla="*/ 4948517 h 5013063"/>
                <a:gd name="connsiteX60" fmla="*/ 536344 w 7410480"/>
                <a:gd name="connsiteY60" fmla="*/ 4980790 h 5013063"/>
                <a:gd name="connsiteX61" fmla="*/ 288917 w 7410480"/>
                <a:gd name="connsiteY61" fmla="*/ 4959275 h 5013063"/>
                <a:gd name="connsiteX62" fmla="*/ 63007 w 7410480"/>
                <a:gd name="connsiteY62" fmla="*/ 4970033 h 5013063"/>
                <a:gd name="connsiteX63" fmla="*/ 52249 w 7410480"/>
                <a:gd name="connsiteY63" fmla="*/ 4937760 h 5013063"/>
                <a:gd name="connsiteX64" fmla="*/ 41492 w 7410480"/>
                <a:gd name="connsiteY64" fmla="*/ 4883971 h 5013063"/>
                <a:gd name="connsiteX65" fmla="*/ 30734 w 7410480"/>
                <a:gd name="connsiteY65" fmla="*/ 4625788 h 5013063"/>
                <a:gd name="connsiteX66" fmla="*/ 52249 w 7410480"/>
                <a:gd name="connsiteY66" fmla="*/ 4141694 h 5013063"/>
                <a:gd name="connsiteX67" fmla="*/ 63007 w 7410480"/>
                <a:gd name="connsiteY67" fmla="*/ 3786691 h 5013063"/>
                <a:gd name="connsiteX68" fmla="*/ 73765 w 7410480"/>
                <a:gd name="connsiteY68" fmla="*/ 3732903 h 5013063"/>
                <a:gd name="connsiteX69" fmla="*/ 63007 w 7410480"/>
                <a:gd name="connsiteY69" fmla="*/ 3119717 h 5013063"/>
                <a:gd name="connsiteX70" fmla="*/ 41492 w 7410480"/>
                <a:gd name="connsiteY70" fmla="*/ 2710927 h 5013063"/>
                <a:gd name="connsiteX71" fmla="*/ 52249 w 7410480"/>
                <a:gd name="connsiteY71" fmla="*/ 1323190 h 5013063"/>
                <a:gd name="connsiteX72" fmla="*/ 19976 w 7410480"/>
                <a:gd name="connsiteY72" fmla="*/ 1021976 h 5013063"/>
                <a:gd name="connsiteX73" fmla="*/ 19976 w 7410480"/>
                <a:gd name="connsiteY73" fmla="*/ 473336 h 5013063"/>
                <a:gd name="connsiteX74" fmla="*/ 19976 w 7410480"/>
                <a:gd name="connsiteY74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291685 w 7410480"/>
                <a:gd name="connsiteY36" fmla="*/ 4970033 h 5013063"/>
                <a:gd name="connsiteX37" fmla="*/ 6205623 w 7410480"/>
                <a:gd name="connsiteY37" fmla="*/ 4991548 h 5013063"/>
                <a:gd name="connsiteX38" fmla="*/ 5796833 w 7410480"/>
                <a:gd name="connsiteY38" fmla="*/ 4980790 h 5013063"/>
                <a:gd name="connsiteX39" fmla="*/ 5743045 w 7410480"/>
                <a:gd name="connsiteY39" fmla="*/ 5002305 h 5013063"/>
                <a:gd name="connsiteX40" fmla="*/ 5700014 w 7410480"/>
                <a:gd name="connsiteY40" fmla="*/ 5013063 h 5013063"/>
                <a:gd name="connsiteX41" fmla="*/ 5119101 w 7410480"/>
                <a:gd name="connsiteY41" fmla="*/ 4991548 h 5013063"/>
                <a:gd name="connsiteX42" fmla="*/ 4860917 w 7410480"/>
                <a:gd name="connsiteY42" fmla="*/ 4980790 h 5013063"/>
                <a:gd name="connsiteX43" fmla="*/ 3817426 w 7410480"/>
                <a:gd name="connsiteY43" fmla="*/ 4970033 h 5013063"/>
                <a:gd name="connsiteX44" fmla="*/ 3720607 w 7410480"/>
                <a:gd name="connsiteY44" fmla="*/ 4959275 h 5013063"/>
                <a:gd name="connsiteX45" fmla="*/ 3656061 w 7410480"/>
                <a:gd name="connsiteY45" fmla="*/ 4937760 h 5013063"/>
                <a:gd name="connsiteX46" fmla="*/ 3430150 w 7410480"/>
                <a:gd name="connsiteY46" fmla="*/ 4948517 h 5013063"/>
                <a:gd name="connsiteX47" fmla="*/ 3365605 w 7410480"/>
                <a:gd name="connsiteY47" fmla="*/ 4970033 h 5013063"/>
                <a:gd name="connsiteX48" fmla="*/ 3333332 w 7410480"/>
                <a:gd name="connsiteY48" fmla="*/ 4980790 h 5013063"/>
                <a:gd name="connsiteX49" fmla="*/ 2827722 w 7410480"/>
                <a:gd name="connsiteY49" fmla="*/ 5002305 h 5013063"/>
                <a:gd name="connsiteX50" fmla="*/ 2763176 w 7410480"/>
                <a:gd name="connsiteY50" fmla="*/ 5013063 h 5013063"/>
                <a:gd name="connsiteX51" fmla="*/ 2397416 w 7410480"/>
                <a:gd name="connsiteY51" fmla="*/ 5002305 h 5013063"/>
                <a:gd name="connsiteX52" fmla="*/ 2300597 w 7410480"/>
                <a:gd name="connsiteY52" fmla="*/ 4980790 h 5013063"/>
                <a:gd name="connsiteX53" fmla="*/ 2171506 w 7410480"/>
                <a:gd name="connsiteY53" fmla="*/ 4937760 h 5013063"/>
                <a:gd name="connsiteX54" fmla="*/ 1924080 w 7410480"/>
                <a:gd name="connsiteY54" fmla="*/ 4948517 h 5013063"/>
                <a:gd name="connsiteX55" fmla="*/ 1870292 w 7410480"/>
                <a:gd name="connsiteY55" fmla="*/ 4959275 h 5013063"/>
                <a:gd name="connsiteX56" fmla="*/ 1676654 w 7410480"/>
                <a:gd name="connsiteY56" fmla="*/ 4980790 h 5013063"/>
                <a:gd name="connsiteX57" fmla="*/ 1203317 w 7410480"/>
                <a:gd name="connsiteY57" fmla="*/ 4959275 h 5013063"/>
                <a:gd name="connsiteX58" fmla="*/ 1117256 w 7410480"/>
                <a:gd name="connsiteY58" fmla="*/ 4948517 h 5013063"/>
                <a:gd name="connsiteX59" fmla="*/ 536344 w 7410480"/>
                <a:gd name="connsiteY59" fmla="*/ 4980790 h 5013063"/>
                <a:gd name="connsiteX60" fmla="*/ 288917 w 7410480"/>
                <a:gd name="connsiteY60" fmla="*/ 4959275 h 5013063"/>
                <a:gd name="connsiteX61" fmla="*/ 63007 w 7410480"/>
                <a:gd name="connsiteY61" fmla="*/ 4970033 h 5013063"/>
                <a:gd name="connsiteX62" fmla="*/ 52249 w 7410480"/>
                <a:gd name="connsiteY62" fmla="*/ 4937760 h 5013063"/>
                <a:gd name="connsiteX63" fmla="*/ 41492 w 7410480"/>
                <a:gd name="connsiteY63" fmla="*/ 4883971 h 5013063"/>
                <a:gd name="connsiteX64" fmla="*/ 30734 w 7410480"/>
                <a:gd name="connsiteY64" fmla="*/ 4625788 h 5013063"/>
                <a:gd name="connsiteX65" fmla="*/ 52249 w 7410480"/>
                <a:gd name="connsiteY65" fmla="*/ 4141694 h 5013063"/>
                <a:gd name="connsiteX66" fmla="*/ 63007 w 7410480"/>
                <a:gd name="connsiteY66" fmla="*/ 3786691 h 5013063"/>
                <a:gd name="connsiteX67" fmla="*/ 73765 w 7410480"/>
                <a:gd name="connsiteY67" fmla="*/ 3732903 h 5013063"/>
                <a:gd name="connsiteX68" fmla="*/ 63007 w 7410480"/>
                <a:gd name="connsiteY68" fmla="*/ 3119717 h 5013063"/>
                <a:gd name="connsiteX69" fmla="*/ 41492 w 7410480"/>
                <a:gd name="connsiteY69" fmla="*/ 2710927 h 5013063"/>
                <a:gd name="connsiteX70" fmla="*/ 52249 w 7410480"/>
                <a:gd name="connsiteY70" fmla="*/ 1323190 h 5013063"/>
                <a:gd name="connsiteX71" fmla="*/ 19976 w 7410480"/>
                <a:gd name="connsiteY71" fmla="*/ 1021976 h 5013063"/>
                <a:gd name="connsiteX72" fmla="*/ 19976 w 7410480"/>
                <a:gd name="connsiteY72" fmla="*/ 473336 h 5013063"/>
                <a:gd name="connsiteX73" fmla="*/ 19976 w 7410480"/>
                <a:gd name="connsiteY73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291685 w 7410480"/>
                <a:gd name="connsiteY35" fmla="*/ 4970033 h 5013063"/>
                <a:gd name="connsiteX36" fmla="*/ 6205623 w 7410480"/>
                <a:gd name="connsiteY36" fmla="*/ 4991548 h 5013063"/>
                <a:gd name="connsiteX37" fmla="*/ 5796833 w 7410480"/>
                <a:gd name="connsiteY37" fmla="*/ 4980790 h 5013063"/>
                <a:gd name="connsiteX38" fmla="*/ 5743045 w 7410480"/>
                <a:gd name="connsiteY38" fmla="*/ 5002305 h 5013063"/>
                <a:gd name="connsiteX39" fmla="*/ 5700014 w 7410480"/>
                <a:gd name="connsiteY39" fmla="*/ 5013063 h 5013063"/>
                <a:gd name="connsiteX40" fmla="*/ 5119101 w 7410480"/>
                <a:gd name="connsiteY40" fmla="*/ 4991548 h 5013063"/>
                <a:gd name="connsiteX41" fmla="*/ 4860917 w 7410480"/>
                <a:gd name="connsiteY41" fmla="*/ 4980790 h 5013063"/>
                <a:gd name="connsiteX42" fmla="*/ 3817426 w 7410480"/>
                <a:gd name="connsiteY42" fmla="*/ 4970033 h 5013063"/>
                <a:gd name="connsiteX43" fmla="*/ 3720607 w 7410480"/>
                <a:gd name="connsiteY43" fmla="*/ 4959275 h 5013063"/>
                <a:gd name="connsiteX44" fmla="*/ 3656061 w 7410480"/>
                <a:gd name="connsiteY44" fmla="*/ 4937760 h 5013063"/>
                <a:gd name="connsiteX45" fmla="*/ 3430150 w 7410480"/>
                <a:gd name="connsiteY45" fmla="*/ 4948517 h 5013063"/>
                <a:gd name="connsiteX46" fmla="*/ 3365605 w 7410480"/>
                <a:gd name="connsiteY46" fmla="*/ 4970033 h 5013063"/>
                <a:gd name="connsiteX47" fmla="*/ 3333332 w 7410480"/>
                <a:gd name="connsiteY47" fmla="*/ 4980790 h 5013063"/>
                <a:gd name="connsiteX48" fmla="*/ 2827722 w 7410480"/>
                <a:gd name="connsiteY48" fmla="*/ 5002305 h 5013063"/>
                <a:gd name="connsiteX49" fmla="*/ 2763176 w 7410480"/>
                <a:gd name="connsiteY49" fmla="*/ 5013063 h 5013063"/>
                <a:gd name="connsiteX50" fmla="*/ 2397416 w 7410480"/>
                <a:gd name="connsiteY50" fmla="*/ 5002305 h 5013063"/>
                <a:gd name="connsiteX51" fmla="*/ 2300597 w 7410480"/>
                <a:gd name="connsiteY51" fmla="*/ 4980790 h 5013063"/>
                <a:gd name="connsiteX52" fmla="*/ 2171506 w 7410480"/>
                <a:gd name="connsiteY52" fmla="*/ 4937760 h 5013063"/>
                <a:gd name="connsiteX53" fmla="*/ 1924080 w 7410480"/>
                <a:gd name="connsiteY53" fmla="*/ 4948517 h 5013063"/>
                <a:gd name="connsiteX54" fmla="*/ 1870292 w 7410480"/>
                <a:gd name="connsiteY54" fmla="*/ 4959275 h 5013063"/>
                <a:gd name="connsiteX55" fmla="*/ 1676654 w 7410480"/>
                <a:gd name="connsiteY55" fmla="*/ 4980790 h 5013063"/>
                <a:gd name="connsiteX56" fmla="*/ 1203317 w 7410480"/>
                <a:gd name="connsiteY56" fmla="*/ 4959275 h 5013063"/>
                <a:gd name="connsiteX57" fmla="*/ 1117256 w 7410480"/>
                <a:gd name="connsiteY57" fmla="*/ 4948517 h 5013063"/>
                <a:gd name="connsiteX58" fmla="*/ 536344 w 7410480"/>
                <a:gd name="connsiteY58" fmla="*/ 4980790 h 5013063"/>
                <a:gd name="connsiteX59" fmla="*/ 288917 w 7410480"/>
                <a:gd name="connsiteY59" fmla="*/ 4959275 h 5013063"/>
                <a:gd name="connsiteX60" fmla="*/ 63007 w 7410480"/>
                <a:gd name="connsiteY60" fmla="*/ 4970033 h 5013063"/>
                <a:gd name="connsiteX61" fmla="*/ 52249 w 7410480"/>
                <a:gd name="connsiteY61" fmla="*/ 4937760 h 5013063"/>
                <a:gd name="connsiteX62" fmla="*/ 41492 w 7410480"/>
                <a:gd name="connsiteY62" fmla="*/ 4883971 h 5013063"/>
                <a:gd name="connsiteX63" fmla="*/ 30734 w 7410480"/>
                <a:gd name="connsiteY63" fmla="*/ 4625788 h 5013063"/>
                <a:gd name="connsiteX64" fmla="*/ 52249 w 7410480"/>
                <a:gd name="connsiteY64" fmla="*/ 4141694 h 5013063"/>
                <a:gd name="connsiteX65" fmla="*/ 63007 w 7410480"/>
                <a:gd name="connsiteY65" fmla="*/ 3786691 h 5013063"/>
                <a:gd name="connsiteX66" fmla="*/ 73765 w 7410480"/>
                <a:gd name="connsiteY66" fmla="*/ 3732903 h 5013063"/>
                <a:gd name="connsiteX67" fmla="*/ 63007 w 7410480"/>
                <a:gd name="connsiteY67" fmla="*/ 3119717 h 5013063"/>
                <a:gd name="connsiteX68" fmla="*/ 41492 w 7410480"/>
                <a:gd name="connsiteY68" fmla="*/ 2710927 h 5013063"/>
                <a:gd name="connsiteX69" fmla="*/ 52249 w 7410480"/>
                <a:gd name="connsiteY69" fmla="*/ 1323190 h 5013063"/>
                <a:gd name="connsiteX70" fmla="*/ 19976 w 7410480"/>
                <a:gd name="connsiteY70" fmla="*/ 1021976 h 5013063"/>
                <a:gd name="connsiteX71" fmla="*/ 19976 w 7410480"/>
                <a:gd name="connsiteY71" fmla="*/ 473336 h 5013063"/>
                <a:gd name="connsiteX72" fmla="*/ 19976 w 7410480"/>
                <a:gd name="connsiteY72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291685 w 7410480"/>
                <a:gd name="connsiteY34" fmla="*/ 4970033 h 5013063"/>
                <a:gd name="connsiteX35" fmla="*/ 6205623 w 7410480"/>
                <a:gd name="connsiteY35" fmla="*/ 4991548 h 5013063"/>
                <a:gd name="connsiteX36" fmla="*/ 5796833 w 7410480"/>
                <a:gd name="connsiteY36" fmla="*/ 4980790 h 5013063"/>
                <a:gd name="connsiteX37" fmla="*/ 5743045 w 7410480"/>
                <a:gd name="connsiteY37" fmla="*/ 5002305 h 5013063"/>
                <a:gd name="connsiteX38" fmla="*/ 5700014 w 7410480"/>
                <a:gd name="connsiteY38" fmla="*/ 5013063 h 5013063"/>
                <a:gd name="connsiteX39" fmla="*/ 5119101 w 7410480"/>
                <a:gd name="connsiteY39" fmla="*/ 4991548 h 5013063"/>
                <a:gd name="connsiteX40" fmla="*/ 4860917 w 7410480"/>
                <a:gd name="connsiteY40" fmla="*/ 4980790 h 5013063"/>
                <a:gd name="connsiteX41" fmla="*/ 3817426 w 7410480"/>
                <a:gd name="connsiteY41" fmla="*/ 4970033 h 5013063"/>
                <a:gd name="connsiteX42" fmla="*/ 3720607 w 7410480"/>
                <a:gd name="connsiteY42" fmla="*/ 4959275 h 5013063"/>
                <a:gd name="connsiteX43" fmla="*/ 3656061 w 7410480"/>
                <a:gd name="connsiteY43" fmla="*/ 4937760 h 5013063"/>
                <a:gd name="connsiteX44" fmla="*/ 3430150 w 7410480"/>
                <a:gd name="connsiteY44" fmla="*/ 4948517 h 5013063"/>
                <a:gd name="connsiteX45" fmla="*/ 3365605 w 7410480"/>
                <a:gd name="connsiteY45" fmla="*/ 4970033 h 5013063"/>
                <a:gd name="connsiteX46" fmla="*/ 3333332 w 7410480"/>
                <a:gd name="connsiteY46" fmla="*/ 4980790 h 5013063"/>
                <a:gd name="connsiteX47" fmla="*/ 2827722 w 7410480"/>
                <a:gd name="connsiteY47" fmla="*/ 5002305 h 5013063"/>
                <a:gd name="connsiteX48" fmla="*/ 2763176 w 7410480"/>
                <a:gd name="connsiteY48" fmla="*/ 5013063 h 5013063"/>
                <a:gd name="connsiteX49" fmla="*/ 2397416 w 7410480"/>
                <a:gd name="connsiteY49" fmla="*/ 5002305 h 5013063"/>
                <a:gd name="connsiteX50" fmla="*/ 2300597 w 7410480"/>
                <a:gd name="connsiteY50" fmla="*/ 4980790 h 5013063"/>
                <a:gd name="connsiteX51" fmla="*/ 2171506 w 7410480"/>
                <a:gd name="connsiteY51" fmla="*/ 4937760 h 5013063"/>
                <a:gd name="connsiteX52" fmla="*/ 1924080 w 7410480"/>
                <a:gd name="connsiteY52" fmla="*/ 4948517 h 5013063"/>
                <a:gd name="connsiteX53" fmla="*/ 1870292 w 7410480"/>
                <a:gd name="connsiteY53" fmla="*/ 4959275 h 5013063"/>
                <a:gd name="connsiteX54" fmla="*/ 1676654 w 7410480"/>
                <a:gd name="connsiteY54" fmla="*/ 4980790 h 5013063"/>
                <a:gd name="connsiteX55" fmla="*/ 1203317 w 7410480"/>
                <a:gd name="connsiteY55" fmla="*/ 4959275 h 5013063"/>
                <a:gd name="connsiteX56" fmla="*/ 1117256 w 7410480"/>
                <a:gd name="connsiteY56" fmla="*/ 4948517 h 5013063"/>
                <a:gd name="connsiteX57" fmla="*/ 536344 w 7410480"/>
                <a:gd name="connsiteY57" fmla="*/ 4980790 h 5013063"/>
                <a:gd name="connsiteX58" fmla="*/ 288917 w 7410480"/>
                <a:gd name="connsiteY58" fmla="*/ 4959275 h 5013063"/>
                <a:gd name="connsiteX59" fmla="*/ 63007 w 7410480"/>
                <a:gd name="connsiteY59" fmla="*/ 4970033 h 5013063"/>
                <a:gd name="connsiteX60" fmla="*/ 52249 w 7410480"/>
                <a:gd name="connsiteY60" fmla="*/ 4937760 h 5013063"/>
                <a:gd name="connsiteX61" fmla="*/ 41492 w 7410480"/>
                <a:gd name="connsiteY61" fmla="*/ 4883971 h 5013063"/>
                <a:gd name="connsiteX62" fmla="*/ 30734 w 7410480"/>
                <a:gd name="connsiteY62" fmla="*/ 4625788 h 5013063"/>
                <a:gd name="connsiteX63" fmla="*/ 52249 w 7410480"/>
                <a:gd name="connsiteY63" fmla="*/ 4141694 h 5013063"/>
                <a:gd name="connsiteX64" fmla="*/ 63007 w 7410480"/>
                <a:gd name="connsiteY64" fmla="*/ 3786691 h 5013063"/>
                <a:gd name="connsiteX65" fmla="*/ 73765 w 7410480"/>
                <a:gd name="connsiteY65" fmla="*/ 3732903 h 5013063"/>
                <a:gd name="connsiteX66" fmla="*/ 63007 w 7410480"/>
                <a:gd name="connsiteY66" fmla="*/ 3119717 h 5013063"/>
                <a:gd name="connsiteX67" fmla="*/ 41492 w 7410480"/>
                <a:gd name="connsiteY67" fmla="*/ 2710927 h 5013063"/>
                <a:gd name="connsiteX68" fmla="*/ 52249 w 7410480"/>
                <a:gd name="connsiteY68" fmla="*/ 1323190 h 5013063"/>
                <a:gd name="connsiteX69" fmla="*/ 19976 w 7410480"/>
                <a:gd name="connsiteY69" fmla="*/ 1021976 h 5013063"/>
                <a:gd name="connsiteX70" fmla="*/ 19976 w 7410480"/>
                <a:gd name="connsiteY70" fmla="*/ 473336 h 5013063"/>
                <a:gd name="connsiteX71" fmla="*/ 19976 w 7410480"/>
                <a:gd name="connsiteY71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291685 w 7410480"/>
                <a:gd name="connsiteY34" fmla="*/ 4970033 h 5013063"/>
                <a:gd name="connsiteX35" fmla="*/ 6205623 w 7410480"/>
                <a:gd name="connsiteY35" fmla="*/ 4991548 h 5013063"/>
                <a:gd name="connsiteX36" fmla="*/ 5796833 w 7410480"/>
                <a:gd name="connsiteY36" fmla="*/ 4980790 h 5013063"/>
                <a:gd name="connsiteX37" fmla="*/ 5743045 w 7410480"/>
                <a:gd name="connsiteY37" fmla="*/ 5002305 h 5013063"/>
                <a:gd name="connsiteX38" fmla="*/ 5700014 w 7410480"/>
                <a:gd name="connsiteY38" fmla="*/ 5013063 h 5013063"/>
                <a:gd name="connsiteX39" fmla="*/ 5119101 w 7410480"/>
                <a:gd name="connsiteY39" fmla="*/ 4991548 h 5013063"/>
                <a:gd name="connsiteX40" fmla="*/ 4860917 w 7410480"/>
                <a:gd name="connsiteY40" fmla="*/ 4980790 h 5013063"/>
                <a:gd name="connsiteX41" fmla="*/ 3817426 w 7410480"/>
                <a:gd name="connsiteY41" fmla="*/ 4970033 h 5013063"/>
                <a:gd name="connsiteX42" fmla="*/ 3720607 w 7410480"/>
                <a:gd name="connsiteY42" fmla="*/ 4959275 h 5013063"/>
                <a:gd name="connsiteX43" fmla="*/ 3656061 w 7410480"/>
                <a:gd name="connsiteY43" fmla="*/ 4937760 h 5013063"/>
                <a:gd name="connsiteX44" fmla="*/ 3430150 w 7410480"/>
                <a:gd name="connsiteY44" fmla="*/ 4948517 h 5013063"/>
                <a:gd name="connsiteX45" fmla="*/ 3365605 w 7410480"/>
                <a:gd name="connsiteY45" fmla="*/ 4970033 h 5013063"/>
                <a:gd name="connsiteX46" fmla="*/ 3333332 w 7410480"/>
                <a:gd name="connsiteY46" fmla="*/ 4980790 h 5013063"/>
                <a:gd name="connsiteX47" fmla="*/ 2827722 w 7410480"/>
                <a:gd name="connsiteY47" fmla="*/ 5002305 h 5013063"/>
                <a:gd name="connsiteX48" fmla="*/ 2763176 w 7410480"/>
                <a:gd name="connsiteY48" fmla="*/ 5013063 h 5013063"/>
                <a:gd name="connsiteX49" fmla="*/ 2397416 w 7410480"/>
                <a:gd name="connsiteY49" fmla="*/ 5002305 h 5013063"/>
                <a:gd name="connsiteX50" fmla="*/ 2300597 w 7410480"/>
                <a:gd name="connsiteY50" fmla="*/ 4980790 h 5013063"/>
                <a:gd name="connsiteX51" fmla="*/ 2171506 w 7410480"/>
                <a:gd name="connsiteY51" fmla="*/ 4937760 h 5013063"/>
                <a:gd name="connsiteX52" fmla="*/ 1924080 w 7410480"/>
                <a:gd name="connsiteY52" fmla="*/ 4948517 h 5013063"/>
                <a:gd name="connsiteX53" fmla="*/ 1870292 w 7410480"/>
                <a:gd name="connsiteY53" fmla="*/ 4959275 h 5013063"/>
                <a:gd name="connsiteX54" fmla="*/ 1676654 w 7410480"/>
                <a:gd name="connsiteY54" fmla="*/ 4980790 h 5013063"/>
                <a:gd name="connsiteX55" fmla="*/ 1203317 w 7410480"/>
                <a:gd name="connsiteY55" fmla="*/ 4959275 h 5013063"/>
                <a:gd name="connsiteX56" fmla="*/ 536344 w 7410480"/>
                <a:gd name="connsiteY56" fmla="*/ 4980790 h 5013063"/>
                <a:gd name="connsiteX57" fmla="*/ 288917 w 7410480"/>
                <a:gd name="connsiteY57" fmla="*/ 4959275 h 5013063"/>
                <a:gd name="connsiteX58" fmla="*/ 63007 w 7410480"/>
                <a:gd name="connsiteY58" fmla="*/ 4970033 h 5013063"/>
                <a:gd name="connsiteX59" fmla="*/ 52249 w 7410480"/>
                <a:gd name="connsiteY59" fmla="*/ 4937760 h 5013063"/>
                <a:gd name="connsiteX60" fmla="*/ 41492 w 7410480"/>
                <a:gd name="connsiteY60" fmla="*/ 4883971 h 5013063"/>
                <a:gd name="connsiteX61" fmla="*/ 30734 w 7410480"/>
                <a:gd name="connsiteY61" fmla="*/ 4625788 h 5013063"/>
                <a:gd name="connsiteX62" fmla="*/ 52249 w 7410480"/>
                <a:gd name="connsiteY62" fmla="*/ 4141694 h 5013063"/>
                <a:gd name="connsiteX63" fmla="*/ 63007 w 7410480"/>
                <a:gd name="connsiteY63" fmla="*/ 3786691 h 5013063"/>
                <a:gd name="connsiteX64" fmla="*/ 73765 w 7410480"/>
                <a:gd name="connsiteY64" fmla="*/ 3732903 h 5013063"/>
                <a:gd name="connsiteX65" fmla="*/ 63007 w 7410480"/>
                <a:gd name="connsiteY65" fmla="*/ 3119717 h 5013063"/>
                <a:gd name="connsiteX66" fmla="*/ 41492 w 7410480"/>
                <a:gd name="connsiteY66" fmla="*/ 2710927 h 5013063"/>
                <a:gd name="connsiteX67" fmla="*/ 52249 w 7410480"/>
                <a:gd name="connsiteY67" fmla="*/ 1323190 h 5013063"/>
                <a:gd name="connsiteX68" fmla="*/ 19976 w 7410480"/>
                <a:gd name="connsiteY68" fmla="*/ 1021976 h 5013063"/>
                <a:gd name="connsiteX69" fmla="*/ 19976 w 7410480"/>
                <a:gd name="connsiteY69" fmla="*/ 473336 h 5013063"/>
                <a:gd name="connsiteX70" fmla="*/ 19976 w 7410480"/>
                <a:gd name="connsiteY7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291685 w 7410480"/>
                <a:gd name="connsiteY34" fmla="*/ 4970033 h 5013063"/>
                <a:gd name="connsiteX35" fmla="*/ 6205623 w 7410480"/>
                <a:gd name="connsiteY35" fmla="*/ 4991548 h 5013063"/>
                <a:gd name="connsiteX36" fmla="*/ 5796833 w 7410480"/>
                <a:gd name="connsiteY36" fmla="*/ 4980790 h 5013063"/>
                <a:gd name="connsiteX37" fmla="*/ 5743045 w 7410480"/>
                <a:gd name="connsiteY37" fmla="*/ 5002305 h 5013063"/>
                <a:gd name="connsiteX38" fmla="*/ 5700014 w 7410480"/>
                <a:gd name="connsiteY38" fmla="*/ 5013063 h 5013063"/>
                <a:gd name="connsiteX39" fmla="*/ 5119101 w 7410480"/>
                <a:gd name="connsiteY39" fmla="*/ 4991548 h 5013063"/>
                <a:gd name="connsiteX40" fmla="*/ 4860917 w 7410480"/>
                <a:gd name="connsiteY40" fmla="*/ 4980790 h 5013063"/>
                <a:gd name="connsiteX41" fmla="*/ 3817426 w 7410480"/>
                <a:gd name="connsiteY41" fmla="*/ 4970033 h 5013063"/>
                <a:gd name="connsiteX42" fmla="*/ 3720607 w 7410480"/>
                <a:gd name="connsiteY42" fmla="*/ 4959275 h 5013063"/>
                <a:gd name="connsiteX43" fmla="*/ 3656061 w 7410480"/>
                <a:gd name="connsiteY43" fmla="*/ 4937760 h 5013063"/>
                <a:gd name="connsiteX44" fmla="*/ 3430150 w 7410480"/>
                <a:gd name="connsiteY44" fmla="*/ 4948517 h 5013063"/>
                <a:gd name="connsiteX45" fmla="*/ 3365605 w 7410480"/>
                <a:gd name="connsiteY45" fmla="*/ 4970033 h 5013063"/>
                <a:gd name="connsiteX46" fmla="*/ 3333332 w 7410480"/>
                <a:gd name="connsiteY46" fmla="*/ 4980790 h 5013063"/>
                <a:gd name="connsiteX47" fmla="*/ 2827722 w 7410480"/>
                <a:gd name="connsiteY47" fmla="*/ 5002305 h 5013063"/>
                <a:gd name="connsiteX48" fmla="*/ 2763176 w 7410480"/>
                <a:gd name="connsiteY48" fmla="*/ 5013063 h 5013063"/>
                <a:gd name="connsiteX49" fmla="*/ 2397416 w 7410480"/>
                <a:gd name="connsiteY49" fmla="*/ 5002305 h 5013063"/>
                <a:gd name="connsiteX50" fmla="*/ 2300597 w 7410480"/>
                <a:gd name="connsiteY50" fmla="*/ 4980790 h 5013063"/>
                <a:gd name="connsiteX51" fmla="*/ 1924080 w 7410480"/>
                <a:gd name="connsiteY51" fmla="*/ 4948517 h 5013063"/>
                <a:gd name="connsiteX52" fmla="*/ 1870292 w 7410480"/>
                <a:gd name="connsiteY52" fmla="*/ 4959275 h 5013063"/>
                <a:gd name="connsiteX53" fmla="*/ 1676654 w 7410480"/>
                <a:gd name="connsiteY53" fmla="*/ 4980790 h 5013063"/>
                <a:gd name="connsiteX54" fmla="*/ 1203317 w 7410480"/>
                <a:gd name="connsiteY54" fmla="*/ 4959275 h 5013063"/>
                <a:gd name="connsiteX55" fmla="*/ 536344 w 7410480"/>
                <a:gd name="connsiteY55" fmla="*/ 4980790 h 5013063"/>
                <a:gd name="connsiteX56" fmla="*/ 288917 w 7410480"/>
                <a:gd name="connsiteY56" fmla="*/ 4959275 h 5013063"/>
                <a:gd name="connsiteX57" fmla="*/ 63007 w 7410480"/>
                <a:gd name="connsiteY57" fmla="*/ 4970033 h 5013063"/>
                <a:gd name="connsiteX58" fmla="*/ 52249 w 7410480"/>
                <a:gd name="connsiteY58" fmla="*/ 4937760 h 5013063"/>
                <a:gd name="connsiteX59" fmla="*/ 41492 w 7410480"/>
                <a:gd name="connsiteY59" fmla="*/ 4883971 h 5013063"/>
                <a:gd name="connsiteX60" fmla="*/ 30734 w 7410480"/>
                <a:gd name="connsiteY60" fmla="*/ 4625788 h 5013063"/>
                <a:gd name="connsiteX61" fmla="*/ 52249 w 7410480"/>
                <a:gd name="connsiteY61" fmla="*/ 4141694 h 5013063"/>
                <a:gd name="connsiteX62" fmla="*/ 63007 w 7410480"/>
                <a:gd name="connsiteY62" fmla="*/ 3786691 h 5013063"/>
                <a:gd name="connsiteX63" fmla="*/ 73765 w 7410480"/>
                <a:gd name="connsiteY63" fmla="*/ 3732903 h 5013063"/>
                <a:gd name="connsiteX64" fmla="*/ 63007 w 7410480"/>
                <a:gd name="connsiteY64" fmla="*/ 3119717 h 5013063"/>
                <a:gd name="connsiteX65" fmla="*/ 41492 w 7410480"/>
                <a:gd name="connsiteY65" fmla="*/ 2710927 h 5013063"/>
                <a:gd name="connsiteX66" fmla="*/ 52249 w 7410480"/>
                <a:gd name="connsiteY66" fmla="*/ 1323190 h 5013063"/>
                <a:gd name="connsiteX67" fmla="*/ 19976 w 7410480"/>
                <a:gd name="connsiteY67" fmla="*/ 1021976 h 5013063"/>
                <a:gd name="connsiteX68" fmla="*/ 19976 w 7410480"/>
                <a:gd name="connsiteY68" fmla="*/ 473336 h 5013063"/>
                <a:gd name="connsiteX69" fmla="*/ 19976 w 7410480"/>
                <a:gd name="connsiteY69" fmla="*/ 43030 h 5013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7410480" h="5013063">
                  <a:moveTo>
                    <a:pt x="19976" y="43030"/>
                  </a:moveTo>
                  <a:cubicBezTo>
                    <a:pt x="48663" y="-26895"/>
                    <a:pt x="134740" y="49964"/>
                    <a:pt x="192099" y="53788"/>
                  </a:cubicBezTo>
                  <a:cubicBezTo>
                    <a:pt x="242318" y="57136"/>
                    <a:pt x="292376" y="64545"/>
                    <a:pt x="342706" y="64545"/>
                  </a:cubicBezTo>
                  <a:cubicBezTo>
                    <a:pt x="371616" y="64545"/>
                    <a:pt x="399987" y="56529"/>
                    <a:pt x="428767" y="53788"/>
                  </a:cubicBezTo>
                  <a:cubicBezTo>
                    <a:pt x="475310" y="49355"/>
                    <a:pt x="522023" y="46913"/>
                    <a:pt x="568616" y="43030"/>
                  </a:cubicBezTo>
                  <a:cubicBezTo>
                    <a:pt x="803112" y="23489"/>
                    <a:pt x="562078" y="39619"/>
                    <a:pt x="869830" y="21515"/>
                  </a:cubicBezTo>
                  <a:cubicBezTo>
                    <a:pt x="937656" y="-1094"/>
                    <a:pt x="861625" y="18319"/>
                    <a:pt x="955892" y="21515"/>
                  </a:cubicBezTo>
                  <a:cubicBezTo>
                    <a:pt x="1149452" y="28077"/>
                    <a:pt x="1343167" y="28687"/>
                    <a:pt x="1536805" y="32273"/>
                  </a:cubicBezTo>
                  <a:cubicBezTo>
                    <a:pt x="1872361" y="50914"/>
                    <a:pt x="1639900" y="43385"/>
                    <a:pt x="2117717" y="32273"/>
                  </a:cubicBezTo>
                  <a:lnTo>
                    <a:pt x="2655600" y="21515"/>
                  </a:lnTo>
                  <a:cubicBezTo>
                    <a:pt x="2719394" y="15715"/>
                    <a:pt x="2881716" y="0"/>
                    <a:pt x="2935299" y="0"/>
                  </a:cubicBezTo>
                  <a:cubicBezTo>
                    <a:pt x="3189922" y="0"/>
                    <a:pt x="3444494" y="7171"/>
                    <a:pt x="3699092" y="10757"/>
                  </a:cubicBezTo>
                  <a:cubicBezTo>
                    <a:pt x="4108755" y="42271"/>
                    <a:pt x="3891808" y="29763"/>
                    <a:pt x="4699553" y="10757"/>
                  </a:cubicBezTo>
                  <a:cubicBezTo>
                    <a:pt x="4717832" y="10327"/>
                    <a:pt x="4735412" y="3586"/>
                    <a:pt x="4753341" y="0"/>
                  </a:cubicBezTo>
                  <a:cubicBezTo>
                    <a:pt x="4825059" y="3586"/>
                    <a:pt x="4896935" y="4794"/>
                    <a:pt x="4968494" y="10757"/>
                  </a:cubicBezTo>
                  <a:cubicBezTo>
                    <a:pt x="4983228" y="11985"/>
                    <a:pt x="4996742" y="21251"/>
                    <a:pt x="5011525" y="21515"/>
                  </a:cubicBezTo>
                  <a:lnTo>
                    <a:pt x="6173350" y="32273"/>
                  </a:lnTo>
                  <a:cubicBezTo>
                    <a:pt x="6216381" y="35859"/>
                    <a:pt x="6259262" y="43030"/>
                    <a:pt x="6302442" y="43030"/>
                  </a:cubicBezTo>
                  <a:cubicBezTo>
                    <a:pt x="6840253" y="43030"/>
                    <a:pt x="6686913" y="90584"/>
                    <a:pt x="6894113" y="21515"/>
                  </a:cubicBezTo>
                  <a:cubicBezTo>
                    <a:pt x="7033962" y="25101"/>
                    <a:pt x="7173924" y="25619"/>
                    <a:pt x="7313661" y="32273"/>
                  </a:cubicBezTo>
                  <a:cubicBezTo>
                    <a:pt x="7324988" y="32812"/>
                    <a:pt x="7343337" y="31992"/>
                    <a:pt x="7345934" y="43030"/>
                  </a:cubicBezTo>
                  <a:cubicBezTo>
                    <a:pt x="7359101" y="98988"/>
                    <a:pt x="7351712" y="157883"/>
                    <a:pt x="7356692" y="215153"/>
                  </a:cubicBezTo>
                  <a:cubicBezTo>
                    <a:pt x="7362509" y="282052"/>
                    <a:pt x="7362357" y="275180"/>
                    <a:pt x="7378207" y="322729"/>
                  </a:cubicBezTo>
                  <a:cubicBezTo>
                    <a:pt x="7381793" y="541468"/>
                    <a:pt x="7388965" y="760177"/>
                    <a:pt x="7388965" y="978945"/>
                  </a:cubicBezTo>
                  <a:cubicBezTo>
                    <a:pt x="7388965" y="1072247"/>
                    <a:pt x="7382091" y="1165423"/>
                    <a:pt x="7378207" y="1258644"/>
                  </a:cubicBezTo>
                  <a:cubicBezTo>
                    <a:pt x="7355232" y="1810034"/>
                    <a:pt x="7380006" y="1143684"/>
                    <a:pt x="7356692" y="1796527"/>
                  </a:cubicBezTo>
                  <a:cubicBezTo>
                    <a:pt x="7360278" y="2000922"/>
                    <a:pt x="7361064" y="2205386"/>
                    <a:pt x="7367449" y="2409713"/>
                  </a:cubicBezTo>
                  <a:cubicBezTo>
                    <a:pt x="7368241" y="2435056"/>
                    <a:pt x="7375803" y="2459774"/>
                    <a:pt x="7378207" y="2485016"/>
                  </a:cubicBezTo>
                  <a:cubicBezTo>
                    <a:pt x="7382979" y="2535120"/>
                    <a:pt x="7383603" y="2585579"/>
                    <a:pt x="7388965" y="2635623"/>
                  </a:cubicBezTo>
                  <a:cubicBezTo>
                    <a:pt x="7394368" y="2686046"/>
                    <a:pt x="7410480" y="2786230"/>
                    <a:pt x="7410480" y="2786230"/>
                  </a:cubicBezTo>
                  <a:cubicBezTo>
                    <a:pt x="7406894" y="3506992"/>
                    <a:pt x="7410373" y="4227824"/>
                    <a:pt x="7399722" y="4948517"/>
                  </a:cubicBezTo>
                  <a:cubicBezTo>
                    <a:pt x="7399572" y="4958658"/>
                    <a:pt x="7388264" y="4968721"/>
                    <a:pt x="7378207" y="4970033"/>
                  </a:cubicBezTo>
                  <a:cubicBezTo>
                    <a:pt x="7303451" y="4979784"/>
                    <a:pt x="7227600" y="4977204"/>
                    <a:pt x="7152296" y="4980790"/>
                  </a:cubicBezTo>
                  <a:lnTo>
                    <a:pt x="6678960" y="4970033"/>
                  </a:lnTo>
                  <a:cubicBezTo>
                    <a:pt x="6535525" y="4968240"/>
                    <a:pt x="6370574" y="4966447"/>
                    <a:pt x="6291685" y="4970033"/>
                  </a:cubicBezTo>
                  <a:cubicBezTo>
                    <a:pt x="6212796" y="4973619"/>
                    <a:pt x="6251471" y="4982378"/>
                    <a:pt x="6205623" y="4991548"/>
                  </a:cubicBezTo>
                  <a:cubicBezTo>
                    <a:pt x="6069360" y="4987962"/>
                    <a:pt x="5933107" y="4977621"/>
                    <a:pt x="5796833" y="4980790"/>
                  </a:cubicBezTo>
                  <a:cubicBezTo>
                    <a:pt x="5777528" y="4981239"/>
                    <a:pt x="5761365" y="4996198"/>
                    <a:pt x="5743045" y="5002305"/>
                  </a:cubicBezTo>
                  <a:cubicBezTo>
                    <a:pt x="5729019" y="5006980"/>
                    <a:pt x="5714358" y="5009477"/>
                    <a:pt x="5700014" y="5013063"/>
                  </a:cubicBezTo>
                  <a:lnTo>
                    <a:pt x="5119101" y="4991548"/>
                  </a:lnTo>
                  <a:cubicBezTo>
                    <a:pt x="5033024" y="4988360"/>
                    <a:pt x="4947041" y="4982214"/>
                    <a:pt x="4860917" y="4980790"/>
                  </a:cubicBezTo>
                  <a:lnTo>
                    <a:pt x="3817426" y="4970033"/>
                  </a:lnTo>
                  <a:cubicBezTo>
                    <a:pt x="3785153" y="4966447"/>
                    <a:pt x="3752448" y="4965643"/>
                    <a:pt x="3720607" y="4959275"/>
                  </a:cubicBezTo>
                  <a:cubicBezTo>
                    <a:pt x="3698368" y="4954827"/>
                    <a:pt x="3704470" y="4939553"/>
                    <a:pt x="3656061" y="4937760"/>
                  </a:cubicBezTo>
                  <a:cubicBezTo>
                    <a:pt x="3607652" y="4935967"/>
                    <a:pt x="3478559" y="4943138"/>
                    <a:pt x="3430150" y="4948517"/>
                  </a:cubicBezTo>
                  <a:cubicBezTo>
                    <a:pt x="3381741" y="4953896"/>
                    <a:pt x="3387120" y="4962861"/>
                    <a:pt x="3365605" y="4970033"/>
                  </a:cubicBezTo>
                  <a:cubicBezTo>
                    <a:pt x="3354847" y="4973619"/>
                    <a:pt x="3344661" y="4980308"/>
                    <a:pt x="3333332" y="4980790"/>
                  </a:cubicBezTo>
                  <a:lnTo>
                    <a:pt x="2827722" y="5002305"/>
                  </a:lnTo>
                  <a:cubicBezTo>
                    <a:pt x="2806207" y="5005891"/>
                    <a:pt x="2784988" y="5013063"/>
                    <a:pt x="2763176" y="5013063"/>
                  </a:cubicBezTo>
                  <a:cubicBezTo>
                    <a:pt x="2641203" y="5013063"/>
                    <a:pt x="2519093" y="5010794"/>
                    <a:pt x="2397416" y="5002305"/>
                  </a:cubicBezTo>
                  <a:cubicBezTo>
                    <a:pt x="2364436" y="5000004"/>
                    <a:pt x="2379486" y="4989755"/>
                    <a:pt x="2300597" y="4980790"/>
                  </a:cubicBezTo>
                  <a:cubicBezTo>
                    <a:pt x="2221708" y="4971825"/>
                    <a:pt x="1995798" y="4952103"/>
                    <a:pt x="1924080" y="4948517"/>
                  </a:cubicBezTo>
                  <a:cubicBezTo>
                    <a:pt x="1852363" y="4944931"/>
                    <a:pt x="1888328" y="4956269"/>
                    <a:pt x="1870292" y="4959275"/>
                  </a:cubicBezTo>
                  <a:cubicBezTo>
                    <a:pt x="1791766" y="4972363"/>
                    <a:pt x="1764027" y="4972847"/>
                    <a:pt x="1676654" y="4980790"/>
                  </a:cubicBezTo>
                  <a:cubicBezTo>
                    <a:pt x="1543810" y="4975870"/>
                    <a:pt x="1393369" y="4959275"/>
                    <a:pt x="1203317" y="4959275"/>
                  </a:cubicBezTo>
                  <a:cubicBezTo>
                    <a:pt x="1013265" y="4959275"/>
                    <a:pt x="688744" y="4980790"/>
                    <a:pt x="536344" y="4980790"/>
                  </a:cubicBezTo>
                  <a:cubicBezTo>
                    <a:pt x="383944" y="4980790"/>
                    <a:pt x="367806" y="4961068"/>
                    <a:pt x="288917" y="4959275"/>
                  </a:cubicBezTo>
                  <a:cubicBezTo>
                    <a:pt x="210028" y="4957482"/>
                    <a:pt x="216898" y="5004230"/>
                    <a:pt x="63007" y="4970033"/>
                  </a:cubicBezTo>
                  <a:cubicBezTo>
                    <a:pt x="51937" y="4967573"/>
                    <a:pt x="54999" y="4948761"/>
                    <a:pt x="52249" y="4937760"/>
                  </a:cubicBezTo>
                  <a:cubicBezTo>
                    <a:pt x="47814" y="4920021"/>
                    <a:pt x="45078" y="4901901"/>
                    <a:pt x="41492" y="4883971"/>
                  </a:cubicBezTo>
                  <a:cubicBezTo>
                    <a:pt x="37906" y="4797910"/>
                    <a:pt x="30734" y="4711924"/>
                    <a:pt x="30734" y="4625788"/>
                  </a:cubicBezTo>
                  <a:cubicBezTo>
                    <a:pt x="30734" y="4331126"/>
                    <a:pt x="32382" y="4340370"/>
                    <a:pt x="52249" y="4141694"/>
                  </a:cubicBezTo>
                  <a:cubicBezTo>
                    <a:pt x="55835" y="4023360"/>
                    <a:pt x="56784" y="3904916"/>
                    <a:pt x="63007" y="3786691"/>
                  </a:cubicBezTo>
                  <a:cubicBezTo>
                    <a:pt x="63968" y="3768432"/>
                    <a:pt x="73765" y="3751187"/>
                    <a:pt x="73765" y="3732903"/>
                  </a:cubicBezTo>
                  <a:cubicBezTo>
                    <a:pt x="73765" y="3528476"/>
                    <a:pt x="67652" y="3324091"/>
                    <a:pt x="63007" y="3119717"/>
                  </a:cubicBezTo>
                  <a:cubicBezTo>
                    <a:pt x="55499" y="2789359"/>
                    <a:pt x="67050" y="2889842"/>
                    <a:pt x="41492" y="2710927"/>
                  </a:cubicBezTo>
                  <a:cubicBezTo>
                    <a:pt x="64518" y="1881994"/>
                    <a:pt x="70835" y="2075924"/>
                    <a:pt x="52249" y="1323190"/>
                  </a:cubicBezTo>
                  <a:cubicBezTo>
                    <a:pt x="45720" y="1058776"/>
                    <a:pt x="79102" y="1140226"/>
                    <a:pt x="19976" y="1021976"/>
                  </a:cubicBezTo>
                  <a:cubicBezTo>
                    <a:pt x="-16944" y="800445"/>
                    <a:pt x="5992" y="962781"/>
                    <a:pt x="19976" y="473336"/>
                  </a:cubicBezTo>
                  <a:cubicBezTo>
                    <a:pt x="32741" y="26571"/>
                    <a:pt x="-8711" y="112955"/>
                    <a:pt x="19976" y="43030"/>
                  </a:cubicBezTo>
                  <a:close/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Forme libre 21"/>
            <p:cNvSpPr/>
            <p:nvPr/>
          </p:nvSpPr>
          <p:spPr>
            <a:xfrm>
              <a:off x="989704" y="5604734"/>
              <a:ext cx="7315200" cy="313002"/>
            </a:xfrm>
            <a:custGeom>
              <a:avLst/>
              <a:gdLst>
                <a:gd name="connsiteX0" fmla="*/ 0 w 7315200"/>
                <a:gd name="connsiteY0" fmla="*/ 258184 h 313002"/>
                <a:gd name="connsiteX1" fmla="*/ 86061 w 7315200"/>
                <a:gd name="connsiteY1" fmla="*/ 268941 h 313002"/>
                <a:gd name="connsiteX2" fmla="*/ 225910 w 7315200"/>
                <a:gd name="connsiteY2" fmla="*/ 279699 h 313002"/>
                <a:gd name="connsiteX3" fmla="*/ 268941 w 7315200"/>
                <a:gd name="connsiteY3" fmla="*/ 290457 h 313002"/>
                <a:gd name="connsiteX4" fmla="*/ 462578 w 7315200"/>
                <a:gd name="connsiteY4" fmla="*/ 301214 h 313002"/>
                <a:gd name="connsiteX5" fmla="*/ 613185 w 7315200"/>
                <a:gd name="connsiteY5" fmla="*/ 301214 h 313002"/>
                <a:gd name="connsiteX6" fmla="*/ 645458 w 7315200"/>
                <a:gd name="connsiteY6" fmla="*/ 290457 h 313002"/>
                <a:gd name="connsiteX7" fmla="*/ 1032734 w 7315200"/>
                <a:gd name="connsiteY7" fmla="*/ 279699 h 313002"/>
                <a:gd name="connsiteX8" fmla="*/ 1344705 w 7315200"/>
                <a:gd name="connsiteY8" fmla="*/ 258184 h 313002"/>
                <a:gd name="connsiteX9" fmla="*/ 1850315 w 7315200"/>
                <a:gd name="connsiteY9" fmla="*/ 268941 h 313002"/>
                <a:gd name="connsiteX10" fmla="*/ 2302136 w 7315200"/>
                <a:gd name="connsiteY10" fmla="*/ 268941 h 313002"/>
                <a:gd name="connsiteX11" fmla="*/ 3087444 w 7315200"/>
                <a:gd name="connsiteY11" fmla="*/ 258184 h 313002"/>
                <a:gd name="connsiteX12" fmla="*/ 3431689 w 7315200"/>
                <a:gd name="connsiteY12" fmla="*/ 247426 h 313002"/>
                <a:gd name="connsiteX13" fmla="*/ 3463962 w 7315200"/>
                <a:gd name="connsiteY13" fmla="*/ 236668 h 313002"/>
                <a:gd name="connsiteX14" fmla="*/ 3506992 w 7315200"/>
                <a:gd name="connsiteY14" fmla="*/ 225911 h 313002"/>
                <a:gd name="connsiteX15" fmla="*/ 3560781 w 7315200"/>
                <a:gd name="connsiteY15" fmla="*/ 215153 h 313002"/>
                <a:gd name="connsiteX16" fmla="*/ 3625327 w 7315200"/>
                <a:gd name="connsiteY16" fmla="*/ 204395 h 313002"/>
                <a:gd name="connsiteX17" fmla="*/ 3657600 w 7315200"/>
                <a:gd name="connsiteY17" fmla="*/ 193638 h 313002"/>
                <a:gd name="connsiteX18" fmla="*/ 4184724 w 7315200"/>
                <a:gd name="connsiteY18" fmla="*/ 172122 h 313002"/>
                <a:gd name="connsiteX19" fmla="*/ 4313816 w 7315200"/>
                <a:gd name="connsiteY19" fmla="*/ 161365 h 313002"/>
                <a:gd name="connsiteX20" fmla="*/ 4840941 w 7315200"/>
                <a:gd name="connsiteY20" fmla="*/ 139850 h 313002"/>
                <a:gd name="connsiteX21" fmla="*/ 4937760 w 7315200"/>
                <a:gd name="connsiteY21" fmla="*/ 118334 h 313002"/>
                <a:gd name="connsiteX22" fmla="*/ 5002305 w 7315200"/>
                <a:gd name="connsiteY22" fmla="*/ 96819 h 313002"/>
                <a:gd name="connsiteX23" fmla="*/ 5131397 w 7315200"/>
                <a:gd name="connsiteY23" fmla="*/ 75304 h 313002"/>
                <a:gd name="connsiteX24" fmla="*/ 5421854 w 7315200"/>
                <a:gd name="connsiteY24" fmla="*/ 53788 h 313002"/>
                <a:gd name="connsiteX25" fmla="*/ 5486400 w 7315200"/>
                <a:gd name="connsiteY25" fmla="*/ 43031 h 313002"/>
                <a:gd name="connsiteX26" fmla="*/ 6164131 w 7315200"/>
                <a:gd name="connsiteY26" fmla="*/ 32273 h 313002"/>
                <a:gd name="connsiteX27" fmla="*/ 6196404 w 7315200"/>
                <a:gd name="connsiteY27" fmla="*/ 21515 h 313002"/>
                <a:gd name="connsiteX28" fmla="*/ 6325496 w 7315200"/>
                <a:gd name="connsiteY28" fmla="*/ 0 h 313002"/>
                <a:gd name="connsiteX29" fmla="*/ 7315200 w 7315200"/>
                <a:gd name="connsiteY29" fmla="*/ 10758 h 313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7315200" h="313002">
                  <a:moveTo>
                    <a:pt x="0" y="258184"/>
                  </a:moveTo>
                  <a:cubicBezTo>
                    <a:pt x="28687" y="261770"/>
                    <a:pt x="57281" y="266200"/>
                    <a:pt x="86061" y="268941"/>
                  </a:cubicBezTo>
                  <a:cubicBezTo>
                    <a:pt x="132604" y="273374"/>
                    <a:pt x="179476" y="274236"/>
                    <a:pt x="225910" y="279699"/>
                  </a:cubicBezTo>
                  <a:cubicBezTo>
                    <a:pt x="240594" y="281427"/>
                    <a:pt x="254217" y="289118"/>
                    <a:pt x="268941" y="290457"/>
                  </a:cubicBezTo>
                  <a:cubicBezTo>
                    <a:pt x="333321" y="296310"/>
                    <a:pt x="398032" y="297628"/>
                    <a:pt x="462578" y="301214"/>
                  </a:cubicBezTo>
                  <a:cubicBezTo>
                    <a:pt x="538398" y="316378"/>
                    <a:pt x="515615" y="317476"/>
                    <a:pt x="613185" y="301214"/>
                  </a:cubicBezTo>
                  <a:cubicBezTo>
                    <a:pt x="624370" y="299350"/>
                    <a:pt x="634133" y="291038"/>
                    <a:pt x="645458" y="290457"/>
                  </a:cubicBezTo>
                  <a:cubicBezTo>
                    <a:pt x="774430" y="283843"/>
                    <a:pt x="903642" y="283285"/>
                    <a:pt x="1032734" y="279699"/>
                  </a:cubicBezTo>
                  <a:cubicBezTo>
                    <a:pt x="1158760" y="254493"/>
                    <a:pt x="1125842" y="258184"/>
                    <a:pt x="1344705" y="258184"/>
                  </a:cubicBezTo>
                  <a:cubicBezTo>
                    <a:pt x="1513280" y="258184"/>
                    <a:pt x="1681778" y="265355"/>
                    <a:pt x="1850315" y="268941"/>
                  </a:cubicBezTo>
                  <a:cubicBezTo>
                    <a:pt x="2045767" y="301517"/>
                    <a:pt x="1872207" y="276830"/>
                    <a:pt x="2302136" y="268941"/>
                  </a:cubicBezTo>
                  <a:lnTo>
                    <a:pt x="3087444" y="258184"/>
                  </a:lnTo>
                  <a:cubicBezTo>
                    <a:pt x="3202192" y="254598"/>
                    <a:pt x="3317072" y="253976"/>
                    <a:pt x="3431689" y="247426"/>
                  </a:cubicBezTo>
                  <a:cubicBezTo>
                    <a:pt x="3443010" y="246779"/>
                    <a:pt x="3453059" y="239783"/>
                    <a:pt x="3463962" y="236668"/>
                  </a:cubicBezTo>
                  <a:cubicBezTo>
                    <a:pt x="3478178" y="232606"/>
                    <a:pt x="3492559" y="229118"/>
                    <a:pt x="3506992" y="225911"/>
                  </a:cubicBezTo>
                  <a:cubicBezTo>
                    <a:pt x="3524841" y="221945"/>
                    <a:pt x="3542791" y="218424"/>
                    <a:pt x="3560781" y="215153"/>
                  </a:cubicBezTo>
                  <a:cubicBezTo>
                    <a:pt x="3582241" y="211251"/>
                    <a:pt x="3604034" y="209127"/>
                    <a:pt x="3625327" y="204395"/>
                  </a:cubicBezTo>
                  <a:cubicBezTo>
                    <a:pt x="3636396" y="201935"/>
                    <a:pt x="3646300" y="194580"/>
                    <a:pt x="3657600" y="193638"/>
                  </a:cubicBezTo>
                  <a:cubicBezTo>
                    <a:pt x="3739173" y="186840"/>
                    <a:pt x="4134264" y="173924"/>
                    <a:pt x="4184724" y="172122"/>
                  </a:cubicBezTo>
                  <a:cubicBezTo>
                    <a:pt x="4227755" y="168536"/>
                    <a:pt x="4270667" y="162993"/>
                    <a:pt x="4313816" y="161365"/>
                  </a:cubicBezTo>
                  <a:cubicBezTo>
                    <a:pt x="4544547" y="152658"/>
                    <a:pt x="4655980" y="168305"/>
                    <a:pt x="4840941" y="139850"/>
                  </a:cubicBezTo>
                  <a:cubicBezTo>
                    <a:pt x="4861952" y="136618"/>
                    <a:pt x="4915218" y="125097"/>
                    <a:pt x="4937760" y="118334"/>
                  </a:cubicBezTo>
                  <a:cubicBezTo>
                    <a:pt x="4959482" y="111817"/>
                    <a:pt x="4979935" y="100547"/>
                    <a:pt x="5002305" y="96819"/>
                  </a:cubicBezTo>
                  <a:lnTo>
                    <a:pt x="5131397" y="75304"/>
                  </a:lnTo>
                  <a:cubicBezTo>
                    <a:pt x="5248711" y="36198"/>
                    <a:pt x="5127077" y="73440"/>
                    <a:pt x="5421854" y="53788"/>
                  </a:cubicBezTo>
                  <a:cubicBezTo>
                    <a:pt x="5443618" y="52337"/>
                    <a:pt x="5464597" y="43663"/>
                    <a:pt x="5486400" y="43031"/>
                  </a:cubicBezTo>
                  <a:cubicBezTo>
                    <a:pt x="5712244" y="36485"/>
                    <a:pt x="5938221" y="35859"/>
                    <a:pt x="6164131" y="32273"/>
                  </a:cubicBezTo>
                  <a:cubicBezTo>
                    <a:pt x="6174889" y="28687"/>
                    <a:pt x="6185285" y="23739"/>
                    <a:pt x="6196404" y="21515"/>
                  </a:cubicBezTo>
                  <a:cubicBezTo>
                    <a:pt x="6239181" y="12960"/>
                    <a:pt x="6325496" y="0"/>
                    <a:pt x="6325496" y="0"/>
                  </a:cubicBezTo>
                  <a:lnTo>
                    <a:pt x="7315200" y="10758"/>
                  </a:lnTo>
                </a:path>
              </a:pathLst>
            </a:cu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2043953" y="1614558"/>
            <a:ext cx="2345167" cy="3259567"/>
            <a:chOff x="2043953" y="2355925"/>
            <a:chExt cx="2345167" cy="3259567"/>
          </a:xfrm>
        </p:grpSpPr>
        <p:sp>
          <p:nvSpPr>
            <p:cNvPr id="5" name="Forme libre 4"/>
            <p:cNvSpPr/>
            <p:nvPr/>
          </p:nvSpPr>
          <p:spPr>
            <a:xfrm>
              <a:off x="2043953" y="2355925"/>
              <a:ext cx="2345167" cy="3259567"/>
            </a:xfrm>
            <a:custGeom>
              <a:avLst/>
              <a:gdLst>
                <a:gd name="connsiteX0" fmla="*/ 989703 w 2345167"/>
                <a:gd name="connsiteY0" fmla="*/ 1247887 h 3259567"/>
                <a:gd name="connsiteX1" fmla="*/ 946673 w 2345167"/>
                <a:gd name="connsiteY1" fmla="*/ 1194099 h 3259567"/>
                <a:gd name="connsiteX2" fmla="*/ 882127 w 2345167"/>
                <a:gd name="connsiteY2" fmla="*/ 1151068 h 3259567"/>
                <a:gd name="connsiteX3" fmla="*/ 839096 w 2345167"/>
                <a:gd name="connsiteY3" fmla="*/ 1097280 h 3259567"/>
                <a:gd name="connsiteX4" fmla="*/ 806823 w 2345167"/>
                <a:gd name="connsiteY4" fmla="*/ 1086522 h 3259567"/>
                <a:gd name="connsiteX5" fmla="*/ 796066 w 2345167"/>
                <a:gd name="connsiteY5" fmla="*/ 1054249 h 3259567"/>
                <a:gd name="connsiteX6" fmla="*/ 731520 w 2345167"/>
                <a:gd name="connsiteY6" fmla="*/ 1011219 h 3259567"/>
                <a:gd name="connsiteX7" fmla="*/ 677732 w 2345167"/>
                <a:gd name="connsiteY7" fmla="*/ 968188 h 3259567"/>
                <a:gd name="connsiteX8" fmla="*/ 634701 w 2345167"/>
                <a:gd name="connsiteY8" fmla="*/ 925157 h 3259567"/>
                <a:gd name="connsiteX9" fmla="*/ 613186 w 2345167"/>
                <a:gd name="connsiteY9" fmla="*/ 892884 h 3259567"/>
                <a:gd name="connsiteX10" fmla="*/ 580913 w 2345167"/>
                <a:gd name="connsiteY10" fmla="*/ 871369 h 3259567"/>
                <a:gd name="connsiteX11" fmla="*/ 527125 w 2345167"/>
                <a:gd name="connsiteY11" fmla="*/ 817581 h 3259567"/>
                <a:gd name="connsiteX12" fmla="*/ 462579 w 2345167"/>
                <a:gd name="connsiteY12" fmla="*/ 753035 h 3259567"/>
                <a:gd name="connsiteX13" fmla="*/ 441063 w 2345167"/>
                <a:gd name="connsiteY13" fmla="*/ 731520 h 3259567"/>
                <a:gd name="connsiteX14" fmla="*/ 408791 w 2345167"/>
                <a:gd name="connsiteY14" fmla="*/ 720762 h 3259567"/>
                <a:gd name="connsiteX15" fmla="*/ 344245 w 2345167"/>
                <a:gd name="connsiteY15" fmla="*/ 677731 h 3259567"/>
                <a:gd name="connsiteX16" fmla="*/ 322729 w 2345167"/>
                <a:gd name="connsiteY16" fmla="*/ 656216 h 3259567"/>
                <a:gd name="connsiteX17" fmla="*/ 290456 w 2345167"/>
                <a:gd name="connsiteY17" fmla="*/ 645459 h 3259567"/>
                <a:gd name="connsiteX18" fmla="*/ 247426 w 2345167"/>
                <a:gd name="connsiteY18" fmla="*/ 591670 h 3259567"/>
                <a:gd name="connsiteX19" fmla="*/ 193638 w 2345167"/>
                <a:gd name="connsiteY19" fmla="*/ 527124 h 3259567"/>
                <a:gd name="connsiteX20" fmla="*/ 161365 w 2345167"/>
                <a:gd name="connsiteY20" fmla="*/ 537882 h 3259567"/>
                <a:gd name="connsiteX21" fmla="*/ 53788 w 2345167"/>
                <a:gd name="connsiteY21" fmla="*/ 516367 h 3259567"/>
                <a:gd name="connsiteX22" fmla="*/ 10758 w 2345167"/>
                <a:gd name="connsiteY22" fmla="*/ 462579 h 3259567"/>
                <a:gd name="connsiteX23" fmla="*/ 0 w 2345167"/>
                <a:gd name="connsiteY23" fmla="*/ 430306 h 3259567"/>
                <a:gd name="connsiteX24" fmla="*/ 32273 w 2345167"/>
                <a:gd name="connsiteY24" fmla="*/ 376517 h 3259567"/>
                <a:gd name="connsiteX25" fmla="*/ 96819 w 2345167"/>
                <a:gd name="connsiteY25" fmla="*/ 355002 h 3259567"/>
                <a:gd name="connsiteX26" fmla="*/ 225911 w 2345167"/>
                <a:gd name="connsiteY26" fmla="*/ 365760 h 3259567"/>
                <a:gd name="connsiteX27" fmla="*/ 290456 w 2345167"/>
                <a:gd name="connsiteY27" fmla="*/ 387275 h 3259567"/>
                <a:gd name="connsiteX28" fmla="*/ 322729 w 2345167"/>
                <a:gd name="connsiteY28" fmla="*/ 398033 h 3259567"/>
                <a:gd name="connsiteX29" fmla="*/ 344245 w 2345167"/>
                <a:gd name="connsiteY29" fmla="*/ 419548 h 3259567"/>
                <a:gd name="connsiteX30" fmla="*/ 441063 w 2345167"/>
                <a:gd name="connsiteY30" fmla="*/ 473336 h 3259567"/>
                <a:gd name="connsiteX31" fmla="*/ 462579 w 2345167"/>
                <a:gd name="connsiteY31" fmla="*/ 494851 h 3259567"/>
                <a:gd name="connsiteX32" fmla="*/ 484094 w 2345167"/>
                <a:gd name="connsiteY32" fmla="*/ 527124 h 3259567"/>
                <a:gd name="connsiteX33" fmla="*/ 516367 w 2345167"/>
                <a:gd name="connsiteY33" fmla="*/ 537882 h 3259567"/>
                <a:gd name="connsiteX34" fmla="*/ 537882 w 2345167"/>
                <a:gd name="connsiteY34" fmla="*/ 570155 h 3259567"/>
                <a:gd name="connsiteX35" fmla="*/ 570155 w 2345167"/>
                <a:gd name="connsiteY35" fmla="*/ 580913 h 3259567"/>
                <a:gd name="connsiteX36" fmla="*/ 591671 w 2345167"/>
                <a:gd name="connsiteY36" fmla="*/ 602428 h 3259567"/>
                <a:gd name="connsiteX37" fmla="*/ 623943 w 2345167"/>
                <a:gd name="connsiteY37" fmla="*/ 623943 h 3259567"/>
                <a:gd name="connsiteX38" fmla="*/ 677732 w 2345167"/>
                <a:gd name="connsiteY38" fmla="*/ 677731 h 3259567"/>
                <a:gd name="connsiteX39" fmla="*/ 699247 w 2345167"/>
                <a:gd name="connsiteY39" fmla="*/ 699247 h 3259567"/>
                <a:gd name="connsiteX40" fmla="*/ 720762 w 2345167"/>
                <a:gd name="connsiteY40" fmla="*/ 731520 h 3259567"/>
                <a:gd name="connsiteX41" fmla="*/ 774551 w 2345167"/>
                <a:gd name="connsiteY41" fmla="*/ 774550 h 3259567"/>
                <a:gd name="connsiteX42" fmla="*/ 796066 w 2345167"/>
                <a:gd name="connsiteY42" fmla="*/ 796066 h 3259567"/>
                <a:gd name="connsiteX43" fmla="*/ 849854 w 2345167"/>
                <a:gd name="connsiteY43" fmla="*/ 860611 h 3259567"/>
                <a:gd name="connsiteX44" fmla="*/ 882127 w 2345167"/>
                <a:gd name="connsiteY44" fmla="*/ 871369 h 3259567"/>
                <a:gd name="connsiteX45" fmla="*/ 925158 w 2345167"/>
                <a:gd name="connsiteY45" fmla="*/ 925157 h 3259567"/>
                <a:gd name="connsiteX46" fmla="*/ 957431 w 2345167"/>
                <a:gd name="connsiteY46" fmla="*/ 935915 h 3259567"/>
                <a:gd name="connsiteX47" fmla="*/ 989703 w 2345167"/>
                <a:gd name="connsiteY47" fmla="*/ 914400 h 3259567"/>
                <a:gd name="connsiteX48" fmla="*/ 1075765 w 2345167"/>
                <a:gd name="connsiteY48" fmla="*/ 849854 h 3259567"/>
                <a:gd name="connsiteX49" fmla="*/ 1172583 w 2345167"/>
                <a:gd name="connsiteY49" fmla="*/ 817581 h 3259567"/>
                <a:gd name="connsiteX50" fmla="*/ 1204856 w 2345167"/>
                <a:gd name="connsiteY50" fmla="*/ 806823 h 3259567"/>
                <a:gd name="connsiteX51" fmla="*/ 1409252 w 2345167"/>
                <a:gd name="connsiteY51" fmla="*/ 817581 h 3259567"/>
                <a:gd name="connsiteX52" fmla="*/ 1473798 w 2345167"/>
                <a:gd name="connsiteY52" fmla="*/ 839096 h 3259567"/>
                <a:gd name="connsiteX53" fmla="*/ 1506071 w 2345167"/>
                <a:gd name="connsiteY53" fmla="*/ 860611 h 3259567"/>
                <a:gd name="connsiteX54" fmla="*/ 1570616 w 2345167"/>
                <a:gd name="connsiteY54" fmla="*/ 806823 h 3259567"/>
                <a:gd name="connsiteX55" fmla="*/ 1592132 w 2345167"/>
                <a:gd name="connsiteY55" fmla="*/ 742277 h 3259567"/>
                <a:gd name="connsiteX56" fmla="*/ 1645920 w 2345167"/>
                <a:gd name="connsiteY56" fmla="*/ 688489 h 3259567"/>
                <a:gd name="connsiteX57" fmla="*/ 1678193 w 2345167"/>
                <a:gd name="connsiteY57" fmla="*/ 623943 h 3259567"/>
                <a:gd name="connsiteX58" fmla="*/ 1710466 w 2345167"/>
                <a:gd name="connsiteY58" fmla="*/ 613186 h 3259567"/>
                <a:gd name="connsiteX59" fmla="*/ 1731981 w 2345167"/>
                <a:gd name="connsiteY59" fmla="*/ 527124 h 3259567"/>
                <a:gd name="connsiteX60" fmla="*/ 1742739 w 2345167"/>
                <a:gd name="connsiteY60" fmla="*/ 484094 h 3259567"/>
                <a:gd name="connsiteX61" fmla="*/ 1785769 w 2345167"/>
                <a:gd name="connsiteY61" fmla="*/ 419548 h 3259567"/>
                <a:gd name="connsiteX62" fmla="*/ 1807285 w 2345167"/>
                <a:gd name="connsiteY62" fmla="*/ 387275 h 3259567"/>
                <a:gd name="connsiteX63" fmla="*/ 1828800 w 2345167"/>
                <a:gd name="connsiteY63" fmla="*/ 355002 h 3259567"/>
                <a:gd name="connsiteX64" fmla="*/ 1861073 w 2345167"/>
                <a:gd name="connsiteY64" fmla="*/ 322729 h 3259567"/>
                <a:gd name="connsiteX65" fmla="*/ 1893346 w 2345167"/>
                <a:gd name="connsiteY65" fmla="*/ 301214 h 3259567"/>
                <a:gd name="connsiteX66" fmla="*/ 1957892 w 2345167"/>
                <a:gd name="connsiteY66" fmla="*/ 215153 h 3259567"/>
                <a:gd name="connsiteX67" fmla="*/ 1990165 w 2345167"/>
                <a:gd name="connsiteY67" fmla="*/ 182880 h 3259567"/>
                <a:gd name="connsiteX68" fmla="*/ 2076226 w 2345167"/>
                <a:gd name="connsiteY68" fmla="*/ 75303 h 3259567"/>
                <a:gd name="connsiteX69" fmla="*/ 2140772 w 2345167"/>
                <a:gd name="connsiteY69" fmla="*/ 43030 h 3259567"/>
                <a:gd name="connsiteX70" fmla="*/ 2173045 w 2345167"/>
                <a:gd name="connsiteY70" fmla="*/ 21515 h 3259567"/>
                <a:gd name="connsiteX71" fmla="*/ 2237591 w 2345167"/>
                <a:gd name="connsiteY71" fmla="*/ 0 h 3259567"/>
                <a:gd name="connsiteX72" fmla="*/ 2323652 w 2345167"/>
                <a:gd name="connsiteY72" fmla="*/ 32273 h 3259567"/>
                <a:gd name="connsiteX73" fmla="*/ 2345167 w 2345167"/>
                <a:gd name="connsiteY73" fmla="*/ 96819 h 3259567"/>
                <a:gd name="connsiteX74" fmla="*/ 2334409 w 2345167"/>
                <a:gd name="connsiteY74" fmla="*/ 172122 h 3259567"/>
                <a:gd name="connsiteX75" fmla="*/ 2280621 w 2345167"/>
                <a:gd name="connsiteY75" fmla="*/ 225910 h 3259567"/>
                <a:gd name="connsiteX76" fmla="*/ 2173045 w 2345167"/>
                <a:gd name="connsiteY76" fmla="*/ 258183 h 3259567"/>
                <a:gd name="connsiteX77" fmla="*/ 2140772 w 2345167"/>
                <a:gd name="connsiteY77" fmla="*/ 333487 h 3259567"/>
                <a:gd name="connsiteX78" fmla="*/ 2119256 w 2345167"/>
                <a:gd name="connsiteY78" fmla="*/ 365760 h 3259567"/>
                <a:gd name="connsiteX79" fmla="*/ 2097741 w 2345167"/>
                <a:gd name="connsiteY79" fmla="*/ 419548 h 3259567"/>
                <a:gd name="connsiteX80" fmla="*/ 2065468 w 2345167"/>
                <a:gd name="connsiteY80" fmla="*/ 451821 h 3259567"/>
                <a:gd name="connsiteX81" fmla="*/ 2000922 w 2345167"/>
                <a:gd name="connsiteY81" fmla="*/ 537882 h 3259567"/>
                <a:gd name="connsiteX82" fmla="*/ 1990165 w 2345167"/>
                <a:gd name="connsiteY82" fmla="*/ 580913 h 3259567"/>
                <a:gd name="connsiteX83" fmla="*/ 1925619 w 2345167"/>
                <a:gd name="connsiteY83" fmla="*/ 677731 h 3259567"/>
                <a:gd name="connsiteX84" fmla="*/ 1904103 w 2345167"/>
                <a:gd name="connsiteY84" fmla="*/ 710004 h 3259567"/>
                <a:gd name="connsiteX85" fmla="*/ 1882588 w 2345167"/>
                <a:gd name="connsiteY85" fmla="*/ 742277 h 3259567"/>
                <a:gd name="connsiteX86" fmla="*/ 1850315 w 2345167"/>
                <a:gd name="connsiteY86" fmla="*/ 806823 h 3259567"/>
                <a:gd name="connsiteX87" fmla="*/ 1828800 w 2345167"/>
                <a:gd name="connsiteY87" fmla="*/ 828339 h 3259567"/>
                <a:gd name="connsiteX88" fmla="*/ 1785769 w 2345167"/>
                <a:gd name="connsiteY88" fmla="*/ 892884 h 3259567"/>
                <a:gd name="connsiteX89" fmla="*/ 1764254 w 2345167"/>
                <a:gd name="connsiteY89" fmla="*/ 935915 h 3259567"/>
                <a:gd name="connsiteX90" fmla="*/ 1731981 w 2345167"/>
                <a:gd name="connsiteY90" fmla="*/ 968188 h 3259567"/>
                <a:gd name="connsiteX91" fmla="*/ 1667435 w 2345167"/>
                <a:gd name="connsiteY91" fmla="*/ 1054249 h 3259567"/>
                <a:gd name="connsiteX92" fmla="*/ 1667435 w 2345167"/>
                <a:gd name="connsiteY92" fmla="*/ 1183341 h 3259567"/>
                <a:gd name="connsiteX93" fmla="*/ 1688951 w 2345167"/>
                <a:gd name="connsiteY93" fmla="*/ 1290917 h 3259567"/>
                <a:gd name="connsiteX94" fmla="*/ 1710466 w 2345167"/>
                <a:gd name="connsiteY94" fmla="*/ 1355463 h 3259567"/>
                <a:gd name="connsiteX95" fmla="*/ 1721223 w 2345167"/>
                <a:gd name="connsiteY95" fmla="*/ 1387736 h 3259567"/>
                <a:gd name="connsiteX96" fmla="*/ 1731981 w 2345167"/>
                <a:gd name="connsiteY96" fmla="*/ 1452282 h 3259567"/>
                <a:gd name="connsiteX97" fmla="*/ 1742739 w 2345167"/>
                <a:gd name="connsiteY97" fmla="*/ 1613647 h 3259567"/>
                <a:gd name="connsiteX98" fmla="*/ 1753496 w 2345167"/>
                <a:gd name="connsiteY98" fmla="*/ 1678193 h 3259567"/>
                <a:gd name="connsiteX99" fmla="*/ 1775012 w 2345167"/>
                <a:gd name="connsiteY99" fmla="*/ 2043953 h 3259567"/>
                <a:gd name="connsiteX100" fmla="*/ 1764254 w 2345167"/>
                <a:gd name="connsiteY100" fmla="*/ 2818503 h 3259567"/>
                <a:gd name="connsiteX101" fmla="*/ 1742739 w 2345167"/>
                <a:gd name="connsiteY101" fmla="*/ 2883049 h 3259567"/>
                <a:gd name="connsiteX102" fmla="*/ 1850315 w 2345167"/>
                <a:gd name="connsiteY102" fmla="*/ 3033656 h 3259567"/>
                <a:gd name="connsiteX103" fmla="*/ 1882588 w 2345167"/>
                <a:gd name="connsiteY103" fmla="*/ 3044414 h 3259567"/>
                <a:gd name="connsiteX104" fmla="*/ 1904103 w 2345167"/>
                <a:gd name="connsiteY104" fmla="*/ 3076687 h 3259567"/>
                <a:gd name="connsiteX105" fmla="*/ 1925619 w 2345167"/>
                <a:gd name="connsiteY105" fmla="*/ 3098202 h 3259567"/>
                <a:gd name="connsiteX106" fmla="*/ 1957892 w 2345167"/>
                <a:gd name="connsiteY106" fmla="*/ 3151990 h 3259567"/>
                <a:gd name="connsiteX107" fmla="*/ 1957892 w 2345167"/>
                <a:gd name="connsiteY107" fmla="*/ 3248809 h 3259567"/>
                <a:gd name="connsiteX108" fmla="*/ 1925619 w 2345167"/>
                <a:gd name="connsiteY108" fmla="*/ 3259567 h 3259567"/>
                <a:gd name="connsiteX109" fmla="*/ 1742739 w 2345167"/>
                <a:gd name="connsiteY109" fmla="*/ 3248809 h 3259567"/>
                <a:gd name="connsiteX110" fmla="*/ 1645920 w 2345167"/>
                <a:gd name="connsiteY110" fmla="*/ 3195021 h 3259567"/>
                <a:gd name="connsiteX111" fmla="*/ 1613647 w 2345167"/>
                <a:gd name="connsiteY111" fmla="*/ 3173506 h 3259567"/>
                <a:gd name="connsiteX112" fmla="*/ 1516828 w 2345167"/>
                <a:gd name="connsiteY112" fmla="*/ 3130475 h 3259567"/>
                <a:gd name="connsiteX113" fmla="*/ 1516828 w 2345167"/>
                <a:gd name="connsiteY113" fmla="*/ 2409713 h 3259567"/>
                <a:gd name="connsiteX114" fmla="*/ 1506071 w 2345167"/>
                <a:gd name="connsiteY114" fmla="*/ 2302136 h 3259567"/>
                <a:gd name="connsiteX115" fmla="*/ 1463040 w 2345167"/>
                <a:gd name="connsiteY115" fmla="*/ 2097741 h 3259567"/>
                <a:gd name="connsiteX116" fmla="*/ 1430767 w 2345167"/>
                <a:gd name="connsiteY116" fmla="*/ 2108499 h 3259567"/>
                <a:gd name="connsiteX117" fmla="*/ 1269402 w 2345167"/>
                <a:gd name="connsiteY117" fmla="*/ 2119256 h 3259567"/>
                <a:gd name="connsiteX118" fmla="*/ 1280160 w 2345167"/>
                <a:gd name="connsiteY118" fmla="*/ 2409713 h 3259567"/>
                <a:gd name="connsiteX119" fmla="*/ 1301675 w 2345167"/>
                <a:gd name="connsiteY119" fmla="*/ 2786230 h 3259567"/>
                <a:gd name="connsiteX120" fmla="*/ 1290918 w 2345167"/>
                <a:gd name="connsiteY120" fmla="*/ 3151990 h 3259567"/>
                <a:gd name="connsiteX121" fmla="*/ 1183341 w 2345167"/>
                <a:gd name="connsiteY121" fmla="*/ 3184263 h 3259567"/>
                <a:gd name="connsiteX122" fmla="*/ 1118795 w 2345167"/>
                <a:gd name="connsiteY122" fmla="*/ 3216536 h 3259567"/>
                <a:gd name="connsiteX123" fmla="*/ 903642 w 2345167"/>
                <a:gd name="connsiteY123" fmla="*/ 3238051 h 3259567"/>
                <a:gd name="connsiteX124" fmla="*/ 860612 w 2345167"/>
                <a:gd name="connsiteY124" fmla="*/ 3151990 h 3259567"/>
                <a:gd name="connsiteX125" fmla="*/ 925158 w 2345167"/>
                <a:gd name="connsiteY125" fmla="*/ 3119717 h 3259567"/>
                <a:gd name="connsiteX126" fmla="*/ 989703 w 2345167"/>
                <a:gd name="connsiteY126" fmla="*/ 3076687 h 3259567"/>
                <a:gd name="connsiteX127" fmla="*/ 1054249 w 2345167"/>
                <a:gd name="connsiteY127" fmla="*/ 3055171 h 3259567"/>
                <a:gd name="connsiteX128" fmla="*/ 1097280 w 2345167"/>
                <a:gd name="connsiteY128" fmla="*/ 3001383 h 3259567"/>
                <a:gd name="connsiteX129" fmla="*/ 1075765 w 2345167"/>
                <a:gd name="connsiteY129" fmla="*/ 2829261 h 3259567"/>
                <a:gd name="connsiteX130" fmla="*/ 1054249 w 2345167"/>
                <a:gd name="connsiteY130" fmla="*/ 2732442 h 3259567"/>
                <a:gd name="connsiteX131" fmla="*/ 1065007 w 2345167"/>
                <a:gd name="connsiteY131" fmla="*/ 2603350 h 3259567"/>
                <a:gd name="connsiteX132" fmla="*/ 1032734 w 2345167"/>
                <a:gd name="connsiteY132" fmla="*/ 1947134 h 3259567"/>
                <a:gd name="connsiteX133" fmla="*/ 1021976 w 2345167"/>
                <a:gd name="connsiteY133" fmla="*/ 1280160 h 3259567"/>
                <a:gd name="connsiteX134" fmla="*/ 1000461 w 2345167"/>
                <a:gd name="connsiteY134" fmla="*/ 1258644 h 3259567"/>
                <a:gd name="connsiteX135" fmla="*/ 989703 w 2345167"/>
                <a:gd name="connsiteY135" fmla="*/ 1247887 h 3259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</a:cxnLst>
              <a:rect l="l" t="t" r="r" b="b"/>
              <a:pathLst>
                <a:path w="2345167" h="3259567">
                  <a:moveTo>
                    <a:pt x="989703" y="1247887"/>
                  </a:moveTo>
                  <a:cubicBezTo>
                    <a:pt x="980738" y="1237130"/>
                    <a:pt x="963739" y="1209459"/>
                    <a:pt x="946673" y="1194099"/>
                  </a:cubicBezTo>
                  <a:cubicBezTo>
                    <a:pt x="927453" y="1176801"/>
                    <a:pt x="882127" y="1151068"/>
                    <a:pt x="882127" y="1151068"/>
                  </a:cubicBezTo>
                  <a:cubicBezTo>
                    <a:pt x="872353" y="1136407"/>
                    <a:pt x="856130" y="1107500"/>
                    <a:pt x="839096" y="1097280"/>
                  </a:cubicBezTo>
                  <a:cubicBezTo>
                    <a:pt x="829372" y="1091446"/>
                    <a:pt x="817581" y="1090108"/>
                    <a:pt x="806823" y="1086522"/>
                  </a:cubicBezTo>
                  <a:cubicBezTo>
                    <a:pt x="803237" y="1075764"/>
                    <a:pt x="802356" y="1063684"/>
                    <a:pt x="796066" y="1054249"/>
                  </a:cubicBezTo>
                  <a:cubicBezTo>
                    <a:pt x="773043" y="1019713"/>
                    <a:pt x="765355" y="1022497"/>
                    <a:pt x="731520" y="1011219"/>
                  </a:cubicBezTo>
                  <a:cubicBezTo>
                    <a:pt x="658293" y="937989"/>
                    <a:pt x="772710" y="1049597"/>
                    <a:pt x="677732" y="968188"/>
                  </a:cubicBezTo>
                  <a:cubicBezTo>
                    <a:pt x="662330" y="954987"/>
                    <a:pt x="645953" y="942035"/>
                    <a:pt x="634701" y="925157"/>
                  </a:cubicBezTo>
                  <a:cubicBezTo>
                    <a:pt x="627529" y="914399"/>
                    <a:pt x="622328" y="902026"/>
                    <a:pt x="613186" y="892884"/>
                  </a:cubicBezTo>
                  <a:cubicBezTo>
                    <a:pt x="604044" y="883742"/>
                    <a:pt x="591671" y="878541"/>
                    <a:pt x="580913" y="871369"/>
                  </a:cubicBezTo>
                  <a:cubicBezTo>
                    <a:pt x="536579" y="804867"/>
                    <a:pt x="585803" y="869739"/>
                    <a:pt x="527125" y="817581"/>
                  </a:cubicBezTo>
                  <a:cubicBezTo>
                    <a:pt x="504383" y="797366"/>
                    <a:pt x="484094" y="774550"/>
                    <a:pt x="462579" y="753035"/>
                  </a:cubicBezTo>
                  <a:cubicBezTo>
                    <a:pt x="455407" y="745863"/>
                    <a:pt x="450685" y="734728"/>
                    <a:pt x="441063" y="731520"/>
                  </a:cubicBezTo>
                  <a:cubicBezTo>
                    <a:pt x="430306" y="727934"/>
                    <a:pt x="418703" y="726269"/>
                    <a:pt x="408791" y="720762"/>
                  </a:cubicBezTo>
                  <a:cubicBezTo>
                    <a:pt x="386187" y="708204"/>
                    <a:pt x="362530" y="696015"/>
                    <a:pt x="344245" y="677731"/>
                  </a:cubicBezTo>
                  <a:cubicBezTo>
                    <a:pt x="337073" y="670559"/>
                    <a:pt x="331426" y="661434"/>
                    <a:pt x="322729" y="656216"/>
                  </a:cubicBezTo>
                  <a:cubicBezTo>
                    <a:pt x="313005" y="650382"/>
                    <a:pt x="301214" y="649045"/>
                    <a:pt x="290456" y="645459"/>
                  </a:cubicBezTo>
                  <a:cubicBezTo>
                    <a:pt x="227854" y="582854"/>
                    <a:pt x="315289" y="673106"/>
                    <a:pt x="247426" y="591670"/>
                  </a:cubicBezTo>
                  <a:cubicBezTo>
                    <a:pt x="178401" y="508840"/>
                    <a:pt x="247056" y="607252"/>
                    <a:pt x="193638" y="527124"/>
                  </a:cubicBezTo>
                  <a:cubicBezTo>
                    <a:pt x="182880" y="530710"/>
                    <a:pt x="172705" y="537882"/>
                    <a:pt x="161365" y="537882"/>
                  </a:cubicBezTo>
                  <a:cubicBezTo>
                    <a:pt x="111923" y="537882"/>
                    <a:pt x="93530" y="529614"/>
                    <a:pt x="53788" y="516367"/>
                  </a:cubicBezTo>
                  <a:cubicBezTo>
                    <a:pt x="33778" y="496356"/>
                    <a:pt x="24328" y="489718"/>
                    <a:pt x="10758" y="462579"/>
                  </a:cubicBezTo>
                  <a:cubicBezTo>
                    <a:pt x="5687" y="452437"/>
                    <a:pt x="3586" y="441064"/>
                    <a:pt x="0" y="430306"/>
                  </a:cubicBezTo>
                  <a:cubicBezTo>
                    <a:pt x="7361" y="408224"/>
                    <a:pt x="8647" y="388330"/>
                    <a:pt x="32273" y="376517"/>
                  </a:cubicBezTo>
                  <a:cubicBezTo>
                    <a:pt x="52558" y="366374"/>
                    <a:pt x="96819" y="355002"/>
                    <a:pt x="96819" y="355002"/>
                  </a:cubicBezTo>
                  <a:cubicBezTo>
                    <a:pt x="139850" y="358588"/>
                    <a:pt x="183319" y="358661"/>
                    <a:pt x="225911" y="365760"/>
                  </a:cubicBezTo>
                  <a:cubicBezTo>
                    <a:pt x="248281" y="369488"/>
                    <a:pt x="268941" y="380103"/>
                    <a:pt x="290456" y="387275"/>
                  </a:cubicBezTo>
                  <a:lnTo>
                    <a:pt x="322729" y="398033"/>
                  </a:lnTo>
                  <a:cubicBezTo>
                    <a:pt x="329901" y="405205"/>
                    <a:pt x="335548" y="414330"/>
                    <a:pt x="344245" y="419548"/>
                  </a:cubicBezTo>
                  <a:cubicBezTo>
                    <a:pt x="411884" y="460131"/>
                    <a:pt x="342374" y="374652"/>
                    <a:pt x="441063" y="473336"/>
                  </a:cubicBezTo>
                  <a:cubicBezTo>
                    <a:pt x="448235" y="480508"/>
                    <a:pt x="456243" y="486931"/>
                    <a:pt x="462579" y="494851"/>
                  </a:cubicBezTo>
                  <a:cubicBezTo>
                    <a:pt x="470656" y="504947"/>
                    <a:pt x="473998" y="519047"/>
                    <a:pt x="484094" y="527124"/>
                  </a:cubicBezTo>
                  <a:cubicBezTo>
                    <a:pt x="492949" y="534208"/>
                    <a:pt x="505609" y="534296"/>
                    <a:pt x="516367" y="537882"/>
                  </a:cubicBezTo>
                  <a:cubicBezTo>
                    <a:pt x="523539" y="548640"/>
                    <a:pt x="527786" y="562078"/>
                    <a:pt x="537882" y="570155"/>
                  </a:cubicBezTo>
                  <a:cubicBezTo>
                    <a:pt x="546737" y="577239"/>
                    <a:pt x="560431" y="575079"/>
                    <a:pt x="570155" y="580913"/>
                  </a:cubicBezTo>
                  <a:cubicBezTo>
                    <a:pt x="578852" y="586131"/>
                    <a:pt x="583751" y="596092"/>
                    <a:pt x="591671" y="602428"/>
                  </a:cubicBezTo>
                  <a:cubicBezTo>
                    <a:pt x="601767" y="610504"/>
                    <a:pt x="614213" y="615429"/>
                    <a:pt x="623943" y="623943"/>
                  </a:cubicBezTo>
                  <a:cubicBezTo>
                    <a:pt x="643025" y="640640"/>
                    <a:pt x="659802" y="659801"/>
                    <a:pt x="677732" y="677731"/>
                  </a:cubicBezTo>
                  <a:cubicBezTo>
                    <a:pt x="684904" y="684903"/>
                    <a:pt x="693621" y="690808"/>
                    <a:pt x="699247" y="699247"/>
                  </a:cubicBezTo>
                  <a:cubicBezTo>
                    <a:pt x="706419" y="710005"/>
                    <a:pt x="712685" y="721424"/>
                    <a:pt x="720762" y="731520"/>
                  </a:cubicBezTo>
                  <a:cubicBezTo>
                    <a:pt x="743850" y="760380"/>
                    <a:pt x="743489" y="749700"/>
                    <a:pt x="774551" y="774550"/>
                  </a:cubicBezTo>
                  <a:cubicBezTo>
                    <a:pt x="782471" y="780886"/>
                    <a:pt x="789730" y="788146"/>
                    <a:pt x="796066" y="796066"/>
                  </a:cubicBezTo>
                  <a:cubicBezTo>
                    <a:pt x="818746" y="824417"/>
                    <a:pt x="816998" y="838707"/>
                    <a:pt x="849854" y="860611"/>
                  </a:cubicBezTo>
                  <a:cubicBezTo>
                    <a:pt x="859289" y="866901"/>
                    <a:pt x="871369" y="867783"/>
                    <a:pt x="882127" y="871369"/>
                  </a:cubicBezTo>
                  <a:cubicBezTo>
                    <a:pt x="891901" y="886030"/>
                    <a:pt x="908124" y="914937"/>
                    <a:pt x="925158" y="925157"/>
                  </a:cubicBezTo>
                  <a:cubicBezTo>
                    <a:pt x="934882" y="930991"/>
                    <a:pt x="946673" y="932329"/>
                    <a:pt x="957431" y="935915"/>
                  </a:cubicBezTo>
                  <a:cubicBezTo>
                    <a:pt x="968188" y="928743"/>
                    <a:pt x="979607" y="922477"/>
                    <a:pt x="989703" y="914400"/>
                  </a:cubicBezTo>
                  <a:cubicBezTo>
                    <a:pt x="1026112" y="885273"/>
                    <a:pt x="1011427" y="871300"/>
                    <a:pt x="1075765" y="849854"/>
                  </a:cubicBezTo>
                  <a:lnTo>
                    <a:pt x="1172583" y="817581"/>
                  </a:lnTo>
                  <a:lnTo>
                    <a:pt x="1204856" y="806823"/>
                  </a:lnTo>
                  <a:cubicBezTo>
                    <a:pt x="1272988" y="810409"/>
                    <a:pt x="1341512" y="809452"/>
                    <a:pt x="1409252" y="817581"/>
                  </a:cubicBezTo>
                  <a:cubicBezTo>
                    <a:pt x="1431770" y="820283"/>
                    <a:pt x="1473798" y="839096"/>
                    <a:pt x="1473798" y="839096"/>
                  </a:cubicBezTo>
                  <a:cubicBezTo>
                    <a:pt x="1484556" y="846268"/>
                    <a:pt x="1493142" y="860611"/>
                    <a:pt x="1506071" y="860611"/>
                  </a:cubicBezTo>
                  <a:cubicBezTo>
                    <a:pt x="1535961" y="860611"/>
                    <a:pt x="1560123" y="830431"/>
                    <a:pt x="1570616" y="806823"/>
                  </a:cubicBezTo>
                  <a:cubicBezTo>
                    <a:pt x="1579827" y="786098"/>
                    <a:pt x="1579552" y="761147"/>
                    <a:pt x="1592132" y="742277"/>
                  </a:cubicBezTo>
                  <a:cubicBezTo>
                    <a:pt x="1620819" y="699246"/>
                    <a:pt x="1602889" y="717176"/>
                    <a:pt x="1645920" y="688489"/>
                  </a:cubicBezTo>
                  <a:cubicBezTo>
                    <a:pt x="1653007" y="667230"/>
                    <a:pt x="1659236" y="639109"/>
                    <a:pt x="1678193" y="623943"/>
                  </a:cubicBezTo>
                  <a:cubicBezTo>
                    <a:pt x="1687048" y="616859"/>
                    <a:pt x="1699708" y="616772"/>
                    <a:pt x="1710466" y="613186"/>
                  </a:cubicBezTo>
                  <a:cubicBezTo>
                    <a:pt x="1732333" y="503843"/>
                    <a:pt x="1709930" y="604301"/>
                    <a:pt x="1731981" y="527124"/>
                  </a:cubicBezTo>
                  <a:cubicBezTo>
                    <a:pt x="1736043" y="512908"/>
                    <a:pt x="1736127" y="497318"/>
                    <a:pt x="1742739" y="484094"/>
                  </a:cubicBezTo>
                  <a:cubicBezTo>
                    <a:pt x="1754303" y="460966"/>
                    <a:pt x="1771426" y="441063"/>
                    <a:pt x="1785769" y="419548"/>
                  </a:cubicBezTo>
                  <a:lnTo>
                    <a:pt x="1807285" y="387275"/>
                  </a:lnTo>
                  <a:cubicBezTo>
                    <a:pt x="1814457" y="376517"/>
                    <a:pt x="1819658" y="364144"/>
                    <a:pt x="1828800" y="355002"/>
                  </a:cubicBezTo>
                  <a:cubicBezTo>
                    <a:pt x="1839558" y="344244"/>
                    <a:pt x="1849386" y="332468"/>
                    <a:pt x="1861073" y="322729"/>
                  </a:cubicBezTo>
                  <a:cubicBezTo>
                    <a:pt x="1871005" y="314452"/>
                    <a:pt x="1882588" y="308386"/>
                    <a:pt x="1893346" y="301214"/>
                  </a:cubicBezTo>
                  <a:cubicBezTo>
                    <a:pt x="1918965" y="262785"/>
                    <a:pt x="1922114" y="256042"/>
                    <a:pt x="1957892" y="215153"/>
                  </a:cubicBezTo>
                  <a:cubicBezTo>
                    <a:pt x="1967910" y="203704"/>
                    <a:pt x="1980825" y="194889"/>
                    <a:pt x="1990165" y="182880"/>
                  </a:cubicBezTo>
                  <a:cubicBezTo>
                    <a:pt x="2021151" y="143041"/>
                    <a:pt x="2033186" y="103996"/>
                    <a:pt x="2076226" y="75303"/>
                  </a:cubicBezTo>
                  <a:cubicBezTo>
                    <a:pt x="2168716" y="13644"/>
                    <a:pt x="2051695" y="87569"/>
                    <a:pt x="2140772" y="43030"/>
                  </a:cubicBezTo>
                  <a:cubicBezTo>
                    <a:pt x="2152336" y="37248"/>
                    <a:pt x="2161230" y="26766"/>
                    <a:pt x="2173045" y="21515"/>
                  </a:cubicBezTo>
                  <a:cubicBezTo>
                    <a:pt x="2193769" y="12304"/>
                    <a:pt x="2237591" y="0"/>
                    <a:pt x="2237591" y="0"/>
                  </a:cubicBezTo>
                  <a:cubicBezTo>
                    <a:pt x="2259288" y="4339"/>
                    <a:pt x="2307823" y="6945"/>
                    <a:pt x="2323652" y="32273"/>
                  </a:cubicBezTo>
                  <a:cubicBezTo>
                    <a:pt x="2335672" y="51505"/>
                    <a:pt x="2345167" y="96819"/>
                    <a:pt x="2345167" y="96819"/>
                  </a:cubicBezTo>
                  <a:cubicBezTo>
                    <a:pt x="2341581" y="121920"/>
                    <a:pt x="2341695" y="147836"/>
                    <a:pt x="2334409" y="172122"/>
                  </a:cubicBezTo>
                  <a:cubicBezTo>
                    <a:pt x="2327237" y="196029"/>
                    <a:pt x="2302137" y="216347"/>
                    <a:pt x="2280621" y="225910"/>
                  </a:cubicBezTo>
                  <a:cubicBezTo>
                    <a:pt x="2246941" y="240879"/>
                    <a:pt x="2208812" y="249242"/>
                    <a:pt x="2173045" y="258183"/>
                  </a:cubicBezTo>
                  <a:cubicBezTo>
                    <a:pt x="2160977" y="294387"/>
                    <a:pt x="2162039" y="296269"/>
                    <a:pt x="2140772" y="333487"/>
                  </a:cubicBezTo>
                  <a:cubicBezTo>
                    <a:pt x="2134357" y="344713"/>
                    <a:pt x="2125038" y="354196"/>
                    <a:pt x="2119256" y="365760"/>
                  </a:cubicBezTo>
                  <a:cubicBezTo>
                    <a:pt x="2110620" y="383032"/>
                    <a:pt x="2107976" y="403173"/>
                    <a:pt x="2097741" y="419548"/>
                  </a:cubicBezTo>
                  <a:cubicBezTo>
                    <a:pt x="2089678" y="432449"/>
                    <a:pt x="2074808" y="439812"/>
                    <a:pt x="2065468" y="451821"/>
                  </a:cubicBezTo>
                  <a:cubicBezTo>
                    <a:pt x="1980325" y="561291"/>
                    <a:pt x="2055034" y="483772"/>
                    <a:pt x="2000922" y="537882"/>
                  </a:cubicBezTo>
                  <a:cubicBezTo>
                    <a:pt x="1997336" y="552226"/>
                    <a:pt x="1996777" y="567689"/>
                    <a:pt x="1990165" y="580913"/>
                  </a:cubicBezTo>
                  <a:cubicBezTo>
                    <a:pt x="1990164" y="580914"/>
                    <a:pt x="1936377" y="661594"/>
                    <a:pt x="1925619" y="677731"/>
                  </a:cubicBezTo>
                  <a:lnTo>
                    <a:pt x="1904103" y="710004"/>
                  </a:lnTo>
                  <a:lnTo>
                    <a:pt x="1882588" y="742277"/>
                  </a:lnTo>
                  <a:cubicBezTo>
                    <a:pt x="1871225" y="776367"/>
                    <a:pt x="1874150" y="777029"/>
                    <a:pt x="1850315" y="806823"/>
                  </a:cubicBezTo>
                  <a:cubicBezTo>
                    <a:pt x="1843979" y="814743"/>
                    <a:pt x="1834886" y="820225"/>
                    <a:pt x="1828800" y="828339"/>
                  </a:cubicBezTo>
                  <a:cubicBezTo>
                    <a:pt x="1813285" y="849025"/>
                    <a:pt x="1797333" y="869756"/>
                    <a:pt x="1785769" y="892884"/>
                  </a:cubicBezTo>
                  <a:cubicBezTo>
                    <a:pt x="1778597" y="907228"/>
                    <a:pt x="1773575" y="922865"/>
                    <a:pt x="1764254" y="935915"/>
                  </a:cubicBezTo>
                  <a:cubicBezTo>
                    <a:pt x="1755411" y="948295"/>
                    <a:pt x="1741321" y="956179"/>
                    <a:pt x="1731981" y="968188"/>
                  </a:cubicBezTo>
                  <a:cubicBezTo>
                    <a:pt x="1646838" y="1077658"/>
                    <a:pt x="1721547" y="1000139"/>
                    <a:pt x="1667435" y="1054249"/>
                  </a:cubicBezTo>
                  <a:cubicBezTo>
                    <a:pt x="1647609" y="1113732"/>
                    <a:pt x="1651994" y="1085548"/>
                    <a:pt x="1667435" y="1183341"/>
                  </a:cubicBezTo>
                  <a:cubicBezTo>
                    <a:pt x="1673138" y="1219462"/>
                    <a:pt x="1677387" y="1256225"/>
                    <a:pt x="1688951" y="1290917"/>
                  </a:cubicBezTo>
                  <a:lnTo>
                    <a:pt x="1710466" y="1355463"/>
                  </a:lnTo>
                  <a:cubicBezTo>
                    <a:pt x="1714052" y="1366221"/>
                    <a:pt x="1719359" y="1376551"/>
                    <a:pt x="1721223" y="1387736"/>
                  </a:cubicBezTo>
                  <a:lnTo>
                    <a:pt x="1731981" y="1452282"/>
                  </a:lnTo>
                  <a:cubicBezTo>
                    <a:pt x="1735567" y="1506070"/>
                    <a:pt x="1737628" y="1559982"/>
                    <a:pt x="1742739" y="1613647"/>
                  </a:cubicBezTo>
                  <a:cubicBezTo>
                    <a:pt x="1744807" y="1635361"/>
                    <a:pt x="1752045" y="1656429"/>
                    <a:pt x="1753496" y="1678193"/>
                  </a:cubicBezTo>
                  <a:cubicBezTo>
                    <a:pt x="1787815" y="2192981"/>
                    <a:pt x="1746453" y="1758373"/>
                    <a:pt x="1775012" y="2043953"/>
                  </a:cubicBezTo>
                  <a:cubicBezTo>
                    <a:pt x="1771426" y="2302136"/>
                    <a:pt x="1774178" y="2560486"/>
                    <a:pt x="1764254" y="2818503"/>
                  </a:cubicBezTo>
                  <a:cubicBezTo>
                    <a:pt x="1763382" y="2841165"/>
                    <a:pt x="1742739" y="2883049"/>
                    <a:pt x="1742739" y="2883049"/>
                  </a:cubicBezTo>
                  <a:cubicBezTo>
                    <a:pt x="1756879" y="3066887"/>
                    <a:pt x="1706407" y="3009672"/>
                    <a:pt x="1850315" y="3033656"/>
                  </a:cubicBezTo>
                  <a:cubicBezTo>
                    <a:pt x="1861500" y="3035520"/>
                    <a:pt x="1871830" y="3040828"/>
                    <a:pt x="1882588" y="3044414"/>
                  </a:cubicBezTo>
                  <a:cubicBezTo>
                    <a:pt x="1889760" y="3055172"/>
                    <a:pt x="1896026" y="3066591"/>
                    <a:pt x="1904103" y="3076687"/>
                  </a:cubicBezTo>
                  <a:cubicBezTo>
                    <a:pt x="1910439" y="3084607"/>
                    <a:pt x="1920401" y="3089505"/>
                    <a:pt x="1925619" y="3098202"/>
                  </a:cubicBezTo>
                  <a:cubicBezTo>
                    <a:pt x="1967514" y="3168027"/>
                    <a:pt x="1903375" y="3097476"/>
                    <a:pt x="1957892" y="3151990"/>
                  </a:cubicBezTo>
                  <a:cubicBezTo>
                    <a:pt x="1969675" y="3187342"/>
                    <a:pt x="1981806" y="3206959"/>
                    <a:pt x="1957892" y="3248809"/>
                  </a:cubicBezTo>
                  <a:cubicBezTo>
                    <a:pt x="1952266" y="3258655"/>
                    <a:pt x="1936377" y="3255981"/>
                    <a:pt x="1925619" y="3259567"/>
                  </a:cubicBezTo>
                  <a:cubicBezTo>
                    <a:pt x="1864659" y="3255981"/>
                    <a:pt x="1803501" y="3254885"/>
                    <a:pt x="1742739" y="3248809"/>
                  </a:cubicBezTo>
                  <a:cubicBezTo>
                    <a:pt x="1709326" y="3245468"/>
                    <a:pt x="1666562" y="3208782"/>
                    <a:pt x="1645920" y="3195021"/>
                  </a:cubicBezTo>
                  <a:cubicBezTo>
                    <a:pt x="1635162" y="3187849"/>
                    <a:pt x="1625913" y="3177595"/>
                    <a:pt x="1613647" y="3173506"/>
                  </a:cubicBezTo>
                  <a:cubicBezTo>
                    <a:pt x="1536835" y="3147901"/>
                    <a:pt x="1567971" y="3164570"/>
                    <a:pt x="1516828" y="3130475"/>
                  </a:cubicBezTo>
                  <a:cubicBezTo>
                    <a:pt x="1537350" y="2802138"/>
                    <a:pt x="1533952" y="2932005"/>
                    <a:pt x="1516828" y="2409713"/>
                  </a:cubicBezTo>
                  <a:cubicBezTo>
                    <a:pt x="1515647" y="2373695"/>
                    <a:pt x="1508639" y="2338082"/>
                    <a:pt x="1506071" y="2302136"/>
                  </a:cubicBezTo>
                  <a:cubicBezTo>
                    <a:pt x="1491352" y="2096066"/>
                    <a:pt x="1557225" y="2129137"/>
                    <a:pt x="1463040" y="2097741"/>
                  </a:cubicBezTo>
                  <a:cubicBezTo>
                    <a:pt x="1452282" y="2101327"/>
                    <a:pt x="1442037" y="2107247"/>
                    <a:pt x="1430767" y="2108499"/>
                  </a:cubicBezTo>
                  <a:cubicBezTo>
                    <a:pt x="1377189" y="2114452"/>
                    <a:pt x="1293510" y="2071039"/>
                    <a:pt x="1269402" y="2119256"/>
                  </a:cubicBezTo>
                  <a:cubicBezTo>
                    <a:pt x="1226074" y="2205913"/>
                    <a:pt x="1276762" y="2312887"/>
                    <a:pt x="1280160" y="2409713"/>
                  </a:cubicBezTo>
                  <a:cubicBezTo>
                    <a:pt x="1292253" y="2754344"/>
                    <a:pt x="1269687" y="2626280"/>
                    <a:pt x="1301675" y="2786230"/>
                  </a:cubicBezTo>
                  <a:cubicBezTo>
                    <a:pt x="1298089" y="2908150"/>
                    <a:pt x="1314199" y="3032260"/>
                    <a:pt x="1290918" y="3151990"/>
                  </a:cubicBezTo>
                  <a:cubicBezTo>
                    <a:pt x="1289414" y="3159726"/>
                    <a:pt x="1198132" y="3180037"/>
                    <a:pt x="1183341" y="3184263"/>
                  </a:cubicBezTo>
                  <a:cubicBezTo>
                    <a:pt x="1043080" y="3224337"/>
                    <a:pt x="1269643" y="3159968"/>
                    <a:pt x="1118795" y="3216536"/>
                  </a:cubicBezTo>
                  <a:cubicBezTo>
                    <a:pt x="1072673" y="3233832"/>
                    <a:pt x="904799" y="3237974"/>
                    <a:pt x="903642" y="3238051"/>
                  </a:cubicBezTo>
                  <a:cubicBezTo>
                    <a:pt x="843645" y="3226052"/>
                    <a:pt x="821398" y="3240221"/>
                    <a:pt x="860612" y="3151990"/>
                  </a:cubicBezTo>
                  <a:cubicBezTo>
                    <a:pt x="870006" y="3130853"/>
                    <a:pt x="908961" y="3128715"/>
                    <a:pt x="925158" y="3119717"/>
                  </a:cubicBezTo>
                  <a:cubicBezTo>
                    <a:pt x="947762" y="3107159"/>
                    <a:pt x="965172" y="3084864"/>
                    <a:pt x="989703" y="3076687"/>
                  </a:cubicBezTo>
                  <a:lnTo>
                    <a:pt x="1054249" y="3055171"/>
                  </a:lnTo>
                  <a:cubicBezTo>
                    <a:pt x="1064376" y="3045044"/>
                    <a:pt x="1096311" y="3015925"/>
                    <a:pt x="1097280" y="3001383"/>
                  </a:cubicBezTo>
                  <a:cubicBezTo>
                    <a:pt x="1103479" y="2908397"/>
                    <a:pt x="1090768" y="2896774"/>
                    <a:pt x="1075765" y="2829261"/>
                  </a:cubicBezTo>
                  <a:cubicBezTo>
                    <a:pt x="1048458" y="2706381"/>
                    <a:pt x="1080478" y="2837357"/>
                    <a:pt x="1054249" y="2732442"/>
                  </a:cubicBezTo>
                  <a:cubicBezTo>
                    <a:pt x="1057835" y="2689411"/>
                    <a:pt x="1065624" y="2646525"/>
                    <a:pt x="1065007" y="2603350"/>
                  </a:cubicBezTo>
                  <a:cubicBezTo>
                    <a:pt x="1056507" y="2008289"/>
                    <a:pt x="1108572" y="2174640"/>
                    <a:pt x="1032734" y="1947134"/>
                  </a:cubicBezTo>
                  <a:cubicBezTo>
                    <a:pt x="1029148" y="1724809"/>
                    <a:pt x="1032387" y="1502270"/>
                    <a:pt x="1021976" y="1280160"/>
                  </a:cubicBezTo>
                  <a:cubicBezTo>
                    <a:pt x="1021501" y="1270029"/>
                    <a:pt x="1008575" y="1264730"/>
                    <a:pt x="1000461" y="1258644"/>
                  </a:cubicBezTo>
                  <a:cubicBezTo>
                    <a:pt x="994047" y="1253833"/>
                    <a:pt x="998668" y="1258644"/>
                    <a:pt x="989703" y="1247887"/>
                  </a:cubicBezTo>
                  <a:close/>
                </a:path>
              </a:pathLst>
            </a:cu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Forme libre 8"/>
            <p:cNvSpPr/>
            <p:nvPr/>
          </p:nvSpPr>
          <p:spPr>
            <a:xfrm>
              <a:off x="3012141" y="3162748"/>
              <a:ext cx="578141" cy="387276"/>
            </a:xfrm>
            <a:custGeom>
              <a:avLst/>
              <a:gdLst>
                <a:gd name="connsiteX0" fmla="*/ 215153 w 578141"/>
                <a:gd name="connsiteY0" fmla="*/ 387276 h 387276"/>
                <a:gd name="connsiteX1" fmla="*/ 150607 w 578141"/>
                <a:gd name="connsiteY1" fmla="*/ 376518 h 387276"/>
                <a:gd name="connsiteX2" fmla="*/ 129092 w 578141"/>
                <a:gd name="connsiteY2" fmla="*/ 344245 h 387276"/>
                <a:gd name="connsiteX3" fmla="*/ 96819 w 578141"/>
                <a:gd name="connsiteY3" fmla="*/ 322730 h 387276"/>
                <a:gd name="connsiteX4" fmla="*/ 53788 w 578141"/>
                <a:gd name="connsiteY4" fmla="*/ 279699 h 387276"/>
                <a:gd name="connsiteX5" fmla="*/ 0 w 578141"/>
                <a:gd name="connsiteY5" fmla="*/ 215153 h 387276"/>
                <a:gd name="connsiteX6" fmla="*/ 10758 w 578141"/>
                <a:gd name="connsiteY6" fmla="*/ 161365 h 387276"/>
                <a:gd name="connsiteX7" fmla="*/ 43031 w 578141"/>
                <a:gd name="connsiteY7" fmla="*/ 139850 h 387276"/>
                <a:gd name="connsiteX8" fmla="*/ 129092 w 578141"/>
                <a:gd name="connsiteY8" fmla="*/ 75304 h 387276"/>
                <a:gd name="connsiteX9" fmla="*/ 225911 w 578141"/>
                <a:gd name="connsiteY9" fmla="*/ 43031 h 387276"/>
                <a:gd name="connsiteX10" fmla="*/ 322730 w 578141"/>
                <a:gd name="connsiteY10" fmla="*/ 10758 h 387276"/>
                <a:gd name="connsiteX11" fmla="*/ 355003 w 578141"/>
                <a:gd name="connsiteY11" fmla="*/ 0 h 387276"/>
                <a:gd name="connsiteX12" fmla="*/ 494852 w 578141"/>
                <a:gd name="connsiteY12" fmla="*/ 32273 h 387276"/>
                <a:gd name="connsiteX13" fmla="*/ 516367 w 578141"/>
                <a:gd name="connsiteY13" fmla="*/ 64546 h 387276"/>
                <a:gd name="connsiteX14" fmla="*/ 559398 w 578141"/>
                <a:gd name="connsiteY14" fmla="*/ 107577 h 387276"/>
                <a:gd name="connsiteX15" fmla="*/ 559398 w 578141"/>
                <a:gd name="connsiteY15" fmla="*/ 311972 h 387276"/>
                <a:gd name="connsiteX16" fmla="*/ 537883 w 578141"/>
                <a:gd name="connsiteY16" fmla="*/ 344245 h 387276"/>
                <a:gd name="connsiteX17" fmla="*/ 516367 w 578141"/>
                <a:gd name="connsiteY17" fmla="*/ 365760 h 387276"/>
                <a:gd name="connsiteX18" fmla="*/ 505610 w 578141"/>
                <a:gd name="connsiteY18" fmla="*/ 376518 h 387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78141" h="387276">
                  <a:moveTo>
                    <a:pt x="215153" y="387276"/>
                  </a:moveTo>
                  <a:cubicBezTo>
                    <a:pt x="193638" y="383690"/>
                    <a:pt x="170116" y="386273"/>
                    <a:pt x="150607" y="376518"/>
                  </a:cubicBezTo>
                  <a:cubicBezTo>
                    <a:pt x="139043" y="370736"/>
                    <a:pt x="138234" y="353387"/>
                    <a:pt x="129092" y="344245"/>
                  </a:cubicBezTo>
                  <a:cubicBezTo>
                    <a:pt x="119950" y="335103"/>
                    <a:pt x="106635" y="331144"/>
                    <a:pt x="96819" y="322730"/>
                  </a:cubicBezTo>
                  <a:cubicBezTo>
                    <a:pt x="81417" y="309529"/>
                    <a:pt x="68132" y="294043"/>
                    <a:pt x="53788" y="279699"/>
                  </a:cubicBezTo>
                  <a:cubicBezTo>
                    <a:pt x="12373" y="238284"/>
                    <a:pt x="29954" y="260085"/>
                    <a:pt x="0" y="215153"/>
                  </a:cubicBezTo>
                  <a:cubicBezTo>
                    <a:pt x="3586" y="197224"/>
                    <a:pt x="1686" y="177240"/>
                    <a:pt x="10758" y="161365"/>
                  </a:cubicBezTo>
                  <a:cubicBezTo>
                    <a:pt x="17173" y="150139"/>
                    <a:pt x="32935" y="147927"/>
                    <a:pt x="43031" y="139850"/>
                  </a:cubicBezTo>
                  <a:cubicBezTo>
                    <a:pt x="79443" y="110720"/>
                    <a:pt x="64742" y="96755"/>
                    <a:pt x="129092" y="75304"/>
                  </a:cubicBezTo>
                  <a:lnTo>
                    <a:pt x="225911" y="43031"/>
                  </a:lnTo>
                  <a:lnTo>
                    <a:pt x="322730" y="10758"/>
                  </a:lnTo>
                  <a:lnTo>
                    <a:pt x="355003" y="0"/>
                  </a:lnTo>
                  <a:cubicBezTo>
                    <a:pt x="411170" y="5617"/>
                    <a:pt x="455653" y="-6926"/>
                    <a:pt x="494852" y="32273"/>
                  </a:cubicBezTo>
                  <a:cubicBezTo>
                    <a:pt x="503994" y="41415"/>
                    <a:pt x="507953" y="54730"/>
                    <a:pt x="516367" y="64546"/>
                  </a:cubicBezTo>
                  <a:cubicBezTo>
                    <a:pt x="529568" y="79948"/>
                    <a:pt x="559398" y="107577"/>
                    <a:pt x="559398" y="107577"/>
                  </a:cubicBezTo>
                  <a:cubicBezTo>
                    <a:pt x="585990" y="187359"/>
                    <a:pt x="582737" y="164157"/>
                    <a:pt x="559398" y="311972"/>
                  </a:cubicBezTo>
                  <a:cubicBezTo>
                    <a:pt x="557382" y="324743"/>
                    <a:pt x="545960" y="334149"/>
                    <a:pt x="537883" y="344245"/>
                  </a:cubicBezTo>
                  <a:cubicBezTo>
                    <a:pt x="531547" y="352165"/>
                    <a:pt x="523539" y="358588"/>
                    <a:pt x="516367" y="365760"/>
                  </a:cubicBezTo>
                  <a:lnTo>
                    <a:pt x="505610" y="376518"/>
                  </a:lnTo>
                </a:path>
              </a:pathLst>
            </a:cu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1" name="Forme libre 40"/>
          <p:cNvSpPr/>
          <p:nvPr/>
        </p:nvSpPr>
        <p:spPr>
          <a:xfrm>
            <a:off x="3421117" y="1665025"/>
            <a:ext cx="299545" cy="126124"/>
          </a:xfrm>
          <a:custGeom>
            <a:avLst/>
            <a:gdLst>
              <a:gd name="connsiteX0" fmla="*/ 0 w 299545"/>
              <a:gd name="connsiteY0" fmla="*/ 0 h 126124"/>
              <a:gd name="connsiteX1" fmla="*/ 173421 w 299545"/>
              <a:gd name="connsiteY1" fmla="*/ 47296 h 126124"/>
              <a:gd name="connsiteX2" fmla="*/ 220717 w 299545"/>
              <a:gd name="connsiteY2" fmla="*/ 63062 h 126124"/>
              <a:gd name="connsiteX3" fmla="*/ 252249 w 299545"/>
              <a:gd name="connsiteY3" fmla="*/ 94593 h 126124"/>
              <a:gd name="connsiteX4" fmla="*/ 299545 w 299545"/>
              <a:gd name="connsiteY4" fmla="*/ 126124 h 12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9545" h="126124">
                <a:moveTo>
                  <a:pt x="0" y="0"/>
                </a:moveTo>
                <a:cubicBezTo>
                  <a:pt x="111416" y="22282"/>
                  <a:pt x="53411" y="7292"/>
                  <a:pt x="173421" y="47296"/>
                </a:cubicBezTo>
                <a:lnTo>
                  <a:pt x="220717" y="63062"/>
                </a:lnTo>
                <a:cubicBezTo>
                  <a:pt x="231228" y="73572"/>
                  <a:pt x="240642" y="85308"/>
                  <a:pt x="252249" y="94593"/>
                </a:cubicBezTo>
                <a:cubicBezTo>
                  <a:pt x="267045" y="106429"/>
                  <a:pt x="299545" y="126124"/>
                  <a:pt x="299545" y="126124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Forme libre 41"/>
          <p:cNvSpPr/>
          <p:nvPr/>
        </p:nvSpPr>
        <p:spPr>
          <a:xfrm>
            <a:off x="3279228" y="1523135"/>
            <a:ext cx="488731" cy="110359"/>
          </a:xfrm>
          <a:custGeom>
            <a:avLst/>
            <a:gdLst>
              <a:gd name="connsiteX0" fmla="*/ 0 w 488731"/>
              <a:gd name="connsiteY0" fmla="*/ 0 h 110359"/>
              <a:gd name="connsiteX1" fmla="*/ 346841 w 488731"/>
              <a:gd name="connsiteY1" fmla="*/ 15766 h 110359"/>
              <a:gd name="connsiteX2" fmla="*/ 441434 w 488731"/>
              <a:gd name="connsiteY2" fmla="*/ 47297 h 110359"/>
              <a:gd name="connsiteX3" fmla="*/ 488731 w 488731"/>
              <a:gd name="connsiteY3" fmla="*/ 110359 h 110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731" h="110359">
                <a:moveTo>
                  <a:pt x="0" y="0"/>
                </a:moveTo>
                <a:cubicBezTo>
                  <a:pt x="115614" y="5255"/>
                  <a:pt x="231767" y="3436"/>
                  <a:pt x="346841" y="15766"/>
                </a:cubicBezTo>
                <a:cubicBezTo>
                  <a:pt x="379888" y="19307"/>
                  <a:pt x="441434" y="47297"/>
                  <a:pt x="441434" y="47297"/>
                </a:cubicBezTo>
                <a:cubicBezTo>
                  <a:pt x="477088" y="100777"/>
                  <a:pt x="459567" y="81195"/>
                  <a:pt x="488731" y="110359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Forme libre 42"/>
          <p:cNvSpPr/>
          <p:nvPr/>
        </p:nvSpPr>
        <p:spPr>
          <a:xfrm>
            <a:off x="3673366" y="1412776"/>
            <a:ext cx="220717" cy="78828"/>
          </a:xfrm>
          <a:custGeom>
            <a:avLst/>
            <a:gdLst>
              <a:gd name="connsiteX0" fmla="*/ 0 w 220717"/>
              <a:gd name="connsiteY0" fmla="*/ 0 h 78828"/>
              <a:gd name="connsiteX1" fmla="*/ 141889 w 220717"/>
              <a:gd name="connsiteY1" fmla="*/ 31531 h 78828"/>
              <a:gd name="connsiteX2" fmla="*/ 173420 w 220717"/>
              <a:gd name="connsiteY2" fmla="*/ 63063 h 78828"/>
              <a:gd name="connsiteX3" fmla="*/ 220717 w 220717"/>
              <a:gd name="connsiteY3" fmla="*/ 78828 h 78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717" h="78828">
                <a:moveTo>
                  <a:pt x="0" y="0"/>
                </a:moveTo>
                <a:cubicBezTo>
                  <a:pt x="19097" y="3183"/>
                  <a:pt x="112037" y="13620"/>
                  <a:pt x="141889" y="31531"/>
                </a:cubicBezTo>
                <a:cubicBezTo>
                  <a:pt x="154635" y="39179"/>
                  <a:pt x="160674" y="55415"/>
                  <a:pt x="173420" y="63063"/>
                </a:cubicBezTo>
                <a:cubicBezTo>
                  <a:pt x="187670" y="71613"/>
                  <a:pt x="220717" y="78828"/>
                  <a:pt x="220717" y="78828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orme libre 6"/>
          <p:cNvSpPr/>
          <p:nvPr/>
        </p:nvSpPr>
        <p:spPr>
          <a:xfrm>
            <a:off x="3263462" y="4887310"/>
            <a:ext cx="78828" cy="126124"/>
          </a:xfrm>
          <a:custGeom>
            <a:avLst/>
            <a:gdLst>
              <a:gd name="connsiteX0" fmla="*/ 0 w 78828"/>
              <a:gd name="connsiteY0" fmla="*/ 126124 h 126124"/>
              <a:gd name="connsiteX1" fmla="*/ 78828 w 78828"/>
              <a:gd name="connsiteY1" fmla="*/ 0 h 12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8828" h="126124">
                <a:moveTo>
                  <a:pt x="0" y="126124"/>
                </a:moveTo>
                <a:lnTo>
                  <a:pt x="78828" y="0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Forme libre 67"/>
          <p:cNvSpPr/>
          <p:nvPr/>
        </p:nvSpPr>
        <p:spPr>
          <a:xfrm>
            <a:off x="3436883" y="4887310"/>
            <a:ext cx="16568" cy="173421"/>
          </a:xfrm>
          <a:custGeom>
            <a:avLst/>
            <a:gdLst>
              <a:gd name="connsiteX0" fmla="*/ 0 w 16568"/>
              <a:gd name="connsiteY0" fmla="*/ 173421 h 173421"/>
              <a:gd name="connsiteX1" fmla="*/ 15765 w 16568"/>
              <a:gd name="connsiteY1" fmla="*/ 0 h 17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568" h="173421">
                <a:moveTo>
                  <a:pt x="0" y="173421"/>
                </a:moveTo>
                <a:cubicBezTo>
                  <a:pt x="21949" y="63674"/>
                  <a:pt x="15765" y="121389"/>
                  <a:pt x="15765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Forme libre 68"/>
          <p:cNvSpPr/>
          <p:nvPr/>
        </p:nvSpPr>
        <p:spPr>
          <a:xfrm>
            <a:off x="3578772" y="4950372"/>
            <a:ext cx="15766" cy="94594"/>
          </a:xfrm>
          <a:custGeom>
            <a:avLst/>
            <a:gdLst>
              <a:gd name="connsiteX0" fmla="*/ 15766 w 15766"/>
              <a:gd name="connsiteY0" fmla="*/ 94594 h 94594"/>
              <a:gd name="connsiteX1" fmla="*/ 0 w 15766"/>
              <a:gd name="connsiteY1" fmla="*/ 0 h 94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766" h="94594">
                <a:moveTo>
                  <a:pt x="15766" y="94594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0" name="Groupe 69"/>
          <p:cNvGrpSpPr/>
          <p:nvPr/>
        </p:nvGrpSpPr>
        <p:grpSpPr>
          <a:xfrm>
            <a:off x="2051720" y="1628800"/>
            <a:ext cx="2345167" cy="3259567"/>
            <a:chOff x="2043953" y="2355925"/>
            <a:chExt cx="2345167" cy="3259567"/>
          </a:xfrm>
        </p:grpSpPr>
        <p:sp>
          <p:nvSpPr>
            <p:cNvPr id="71" name="Forme libre 70"/>
            <p:cNvSpPr/>
            <p:nvPr/>
          </p:nvSpPr>
          <p:spPr>
            <a:xfrm>
              <a:off x="2043953" y="2355925"/>
              <a:ext cx="2345167" cy="3259567"/>
            </a:xfrm>
            <a:custGeom>
              <a:avLst/>
              <a:gdLst>
                <a:gd name="connsiteX0" fmla="*/ 989703 w 2345167"/>
                <a:gd name="connsiteY0" fmla="*/ 1247887 h 3259567"/>
                <a:gd name="connsiteX1" fmla="*/ 946673 w 2345167"/>
                <a:gd name="connsiteY1" fmla="*/ 1194099 h 3259567"/>
                <a:gd name="connsiteX2" fmla="*/ 882127 w 2345167"/>
                <a:gd name="connsiteY2" fmla="*/ 1151068 h 3259567"/>
                <a:gd name="connsiteX3" fmla="*/ 839096 w 2345167"/>
                <a:gd name="connsiteY3" fmla="*/ 1097280 h 3259567"/>
                <a:gd name="connsiteX4" fmla="*/ 806823 w 2345167"/>
                <a:gd name="connsiteY4" fmla="*/ 1086522 h 3259567"/>
                <a:gd name="connsiteX5" fmla="*/ 796066 w 2345167"/>
                <a:gd name="connsiteY5" fmla="*/ 1054249 h 3259567"/>
                <a:gd name="connsiteX6" fmla="*/ 731520 w 2345167"/>
                <a:gd name="connsiteY6" fmla="*/ 1011219 h 3259567"/>
                <a:gd name="connsiteX7" fmla="*/ 677732 w 2345167"/>
                <a:gd name="connsiteY7" fmla="*/ 968188 h 3259567"/>
                <a:gd name="connsiteX8" fmla="*/ 634701 w 2345167"/>
                <a:gd name="connsiteY8" fmla="*/ 925157 h 3259567"/>
                <a:gd name="connsiteX9" fmla="*/ 613186 w 2345167"/>
                <a:gd name="connsiteY9" fmla="*/ 892884 h 3259567"/>
                <a:gd name="connsiteX10" fmla="*/ 580913 w 2345167"/>
                <a:gd name="connsiteY10" fmla="*/ 871369 h 3259567"/>
                <a:gd name="connsiteX11" fmla="*/ 527125 w 2345167"/>
                <a:gd name="connsiteY11" fmla="*/ 817581 h 3259567"/>
                <a:gd name="connsiteX12" fmla="*/ 462579 w 2345167"/>
                <a:gd name="connsiteY12" fmla="*/ 753035 h 3259567"/>
                <a:gd name="connsiteX13" fmla="*/ 441063 w 2345167"/>
                <a:gd name="connsiteY13" fmla="*/ 731520 h 3259567"/>
                <a:gd name="connsiteX14" fmla="*/ 408791 w 2345167"/>
                <a:gd name="connsiteY14" fmla="*/ 720762 h 3259567"/>
                <a:gd name="connsiteX15" fmla="*/ 344245 w 2345167"/>
                <a:gd name="connsiteY15" fmla="*/ 677731 h 3259567"/>
                <a:gd name="connsiteX16" fmla="*/ 322729 w 2345167"/>
                <a:gd name="connsiteY16" fmla="*/ 656216 h 3259567"/>
                <a:gd name="connsiteX17" fmla="*/ 290456 w 2345167"/>
                <a:gd name="connsiteY17" fmla="*/ 645459 h 3259567"/>
                <a:gd name="connsiteX18" fmla="*/ 247426 w 2345167"/>
                <a:gd name="connsiteY18" fmla="*/ 591670 h 3259567"/>
                <a:gd name="connsiteX19" fmla="*/ 193638 w 2345167"/>
                <a:gd name="connsiteY19" fmla="*/ 527124 h 3259567"/>
                <a:gd name="connsiteX20" fmla="*/ 161365 w 2345167"/>
                <a:gd name="connsiteY20" fmla="*/ 537882 h 3259567"/>
                <a:gd name="connsiteX21" fmla="*/ 53788 w 2345167"/>
                <a:gd name="connsiteY21" fmla="*/ 516367 h 3259567"/>
                <a:gd name="connsiteX22" fmla="*/ 10758 w 2345167"/>
                <a:gd name="connsiteY22" fmla="*/ 462579 h 3259567"/>
                <a:gd name="connsiteX23" fmla="*/ 0 w 2345167"/>
                <a:gd name="connsiteY23" fmla="*/ 430306 h 3259567"/>
                <a:gd name="connsiteX24" fmla="*/ 32273 w 2345167"/>
                <a:gd name="connsiteY24" fmla="*/ 376517 h 3259567"/>
                <a:gd name="connsiteX25" fmla="*/ 96819 w 2345167"/>
                <a:gd name="connsiteY25" fmla="*/ 355002 h 3259567"/>
                <a:gd name="connsiteX26" fmla="*/ 225911 w 2345167"/>
                <a:gd name="connsiteY26" fmla="*/ 365760 h 3259567"/>
                <a:gd name="connsiteX27" fmla="*/ 290456 w 2345167"/>
                <a:gd name="connsiteY27" fmla="*/ 387275 h 3259567"/>
                <a:gd name="connsiteX28" fmla="*/ 322729 w 2345167"/>
                <a:gd name="connsiteY28" fmla="*/ 398033 h 3259567"/>
                <a:gd name="connsiteX29" fmla="*/ 344245 w 2345167"/>
                <a:gd name="connsiteY29" fmla="*/ 419548 h 3259567"/>
                <a:gd name="connsiteX30" fmla="*/ 441063 w 2345167"/>
                <a:gd name="connsiteY30" fmla="*/ 473336 h 3259567"/>
                <a:gd name="connsiteX31" fmla="*/ 462579 w 2345167"/>
                <a:gd name="connsiteY31" fmla="*/ 494851 h 3259567"/>
                <a:gd name="connsiteX32" fmla="*/ 484094 w 2345167"/>
                <a:gd name="connsiteY32" fmla="*/ 527124 h 3259567"/>
                <a:gd name="connsiteX33" fmla="*/ 516367 w 2345167"/>
                <a:gd name="connsiteY33" fmla="*/ 537882 h 3259567"/>
                <a:gd name="connsiteX34" fmla="*/ 537882 w 2345167"/>
                <a:gd name="connsiteY34" fmla="*/ 570155 h 3259567"/>
                <a:gd name="connsiteX35" fmla="*/ 570155 w 2345167"/>
                <a:gd name="connsiteY35" fmla="*/ 580913 h 3259567"/>
                <a:gd name="connsiteX36" fmla="*/ 591671 w 2345167"/>
                <a:gd name="connsiteY36" fmla="*/ 602428 h 3259567"/>
                <a:gd name="connsiteX37" fmla="*/ 623943 w 2345167"/>
                <a:gd name="connsiteY37" fmla="*/ 623943 h 3259567"/>
                <a:gd name="connsiteX38" fmla="*/ 677732 w 2345167"/>
                <a:gd name="connsiteY38" fmla="*/ 677731 h 3259567"/>
                <a:gd name="connsiteX39" fmla="*/ 699247 w 2345167"/>
                <a:gd name="connsiteY39" fmla="*/ 699247 h 3259567"/>
                <a:gd name="connsiteX40" fmla="*/ 720762 w 2345167"/>
                <a:gd name="connsiteY40" fmla="*/ 731520 h 3259567"/>
                <a:gd name="connsiteX41" fmla="*/ 774551 w 2345167"/>
                <a:gd name="connsiteY41" fmla="*/ 774550 h 3259567"/>
                <a:gd name="connsiteX42" fmla="*/ 796066 w 2345167"/>
                <a:gd name="connsiteY42" fmla="*/ 796066 h 3259567"/>
                <a:gd name="connsiteX43" fmla="*/ 849854 w 2345167"/>
                <a:gd name="connsiteY43" fmla="*/ 860611 h 3259567"/>
                <a:gd name="connsiteX44" fmla="*/ 882127 w 2345167"/>
                <a:gd name="connsiteY44" fmla="*/ 871369 h 3259567"/>
                <a:gd name="connsiteX45" fmla="*/ 925158 w 2345167"/>
                <a:gd name="connsiteY45" fmla="*/ 925157 h 3259567"/>
                <a:gd name="connsiteX46" fmla="*/ 957431 w 2345167"/>
                <a:gd name="connsiteY46" fmla="*/ 935915 h 3259567"/>
                <a:gd name="connsiteX47" fmla="*/ 989703 w 2345167"/>
                <a:gd name="connsiteY47" fmla="*/ 914400 h 3259567"/>
                <a:gd name="connsiteX48" fmla="*/ 1075765 w 2345167"/>
                <a:gd name="connsiteY48" fmla="*/ 849854 h 3259567"/>
                <a:gd name="connsiteX49" fmla="*/ 1172583 w 2345167"/>
                <a:gd name="connsiteY49" fmla="*/ 817581 h 3259567"/>
                <a:gd name="connsiteX50" fmla="*/ 1204856 w 2345167"/>
                <a:gd name="connsiteY50" fmla="*/ 806823 h 3259567"/>
                <a:gd name="connsiteX51" fmla="*/ 1409252 w 2345167"/>
                <a:gd name="connsiteY51" fmla="*/ 817581 h 3259567"/>
                <a:gd name="connsiteX52" fmla="*/ 1473798 w 2345167"/>
                <a:gd name="connsiteY52" fmla="*/ 839096 h 3259567"/>
                <a:gd name="connsiteX53" fmla="*/ 1506071 w 2345167"/>
                <a:gd name="connsiteY53" fmla="*/ 860611 h 3259567"/>
                <a:gd name="connsiteX54" fmla="*/ 1570616 w 2345167"/>
                <a:gd name="connsiteY54" fmla="*/ 806823 h 3259567"/>
                <a:gd name="connsiteX55" fmla="*/ 1592132 w 2345167"/>
                <a:gd name="connsiteY55" fmla="*/ 742277 h 3259567"/>
                <a:gd name="connsiteX56" fmla="*/ 1645920 w 2345167"/>
                <a:gd name="connsiteY56" fmla="*/ 688489 h 3259567"/>
                <a:gd name="connsiteX57" fmla="*/ 1678193 w 2345167"/>
                <a:gd name="connsiteY57" fmla="*/ 623943 h 3259567"/>
                <a:gd name="connsiteX58" fmla="*/ 1710466 w 2345167"/>
                <a:gd name="connsiteY58" fmla="*/ 613186 h 3259567"/>
                <a:gd name="connsiteX59" fmla="*/ 1731981 w 2345167"/>
                <a:gd name="connsiteY59" fmla="*/ 527124 h 3259567"/>
                <a:gd name="connsiteX60" fmla="*/ 1742739 w 2345167"/>
                <a:gd name="connsiteY60" fmla="*/ 484094 h 3259567"/>
                <a:gd name="connsiteX61" fmla="*/ 1785769 w 2345167"/>
                <a:gd name="connsiteY61" fmla="*/ 419548 h 3259567"/>
                <a:gd name="connsiteX62" fmla="*/ 1807285 w 2345167"/>
                <a:gd name="connsiteY62" fmla="*/ 387275 h 3259567"/>
                <a:gd name="connsiteX63" fmla="*/ 1828800 w 2345167"/>
                <a:gd name="connsiteY63" fmla="*/ 355002 h 3259567"/>
                <a:gd name="connsiteX64" fmla="*/ 1861073 w 2345167"/>
                <a:gd name="connsiteY64" fmla="*/ 322729 h 3259567"/>
                <a:gd name="connsiteX65" fmla="*/ 1893346 w 2345167"/>
                <a:gd name="connsiteY65" fmla="*/ 301214 h 3259567"/>
                <a:gd name="connsiteX66" fmla="*/ 1957892 w 2345167"/>
                <a:gd name="connsiteY66" fmla="*/ 215153 h 3259567"/>
                <a:gd name="connsiteX67" fmla="*/ 1990165 w 2345167"/>
                <a:gd name="connsiteY67" fmla="*/ 182880 h 3259567"/>
                <a:gd name="connsiteX68" fmla="*/ 2076226 w 2345167"/>
                <a:gd name="connsiteY68" fmla="*/ 75303 h 3259567"/>
                <a:gd name="connsiteX69" fmla="*/ 2140772 w 2345167"/>
                <a:gd name="connsiteY69" fmla="*/ 43030 h 3259567"/>
                <a:gd name="connsiteX70" fmla="*/ 2173045 w 2345167"/>
                <a:gd name="connsiteY70" fmla="*/ 21515 h 3259567"/>
                <a:gd name="connsiteX71" fmla="*/ 2237591 w 2345167"/>
                <a:gd name="connsiteY71" fmla="*/ 0 h 3259567"/>
                <a:gd name="connsiteX72" fmla="*/ 2323652 w 2345167"/>
                <a:gd name="connsiteY72" fmla="*/ 32273 h 3259567"/>
                <a:gd name="connsiteX73" fmla="*/ 2345167 w 2345167"/>
                <a:gd name="connsiteY73" fmla="*/ 96819 h 3259567"/>
                <a:gd name="connsiteX74" fmla="*/ 2334409 w 2345167"/>
                <a:gd name="connsiteY74" fmla="*/ 172122 h 3259567"/>
                <a:gd name="connsiteX75" fmla="*/ 2280621 w 2345167"/>
                <a:gd name="connsiteY75" fmla="*/ 225910 h 3259567"/>
                <a:gd name="connsiteX76" fmla="*/ 2173045 w 2345167"/>
                <a:gd name="connsiteY76" fmla="*/ 258183 h 3259567"/>
                <a:gd name="connsiteX77" fmla="*/ 2140772 w 2345167"/>
                <a:gd name="connsiteY77" fmla="*/ 333487 h 3259567"/>
                <a:gd name="connsiteX78" fmla="*/ 2119256 w 2345167"/>
                <a:gd name="connsiteY78" fmla="*/ 365760 h 3259567"/>
                <a:gd name="connsiteX79" fmla="*/ 2097741 w 2345167"/>
                <a:gd name="connsiteY79" fmla="*/ 419548 h 3259567"/>
                <a:gd name="connsiteX80" fmla="*/ 2065468 w 2345167"/>
                <a:gd name="connsiteY80" fmla="*/ 451821 h 3259567"/>
                <a:gd name="connsiteX81" fmla="*/ 2000922 w 2345167"/>
                <a:gd name="connsiteY81" fmla="*/ 537882 h 3259567"/>
                <a:gd name="connsiteX82" fmla="*/ 1990165 w 2345167"/>
                <a:gd name="connsiteY82" fmla="*/ 580913 h 3259567"/>
                <a:gd name="connsiteX83" fmla="*/ 1925619 w 2345167"/>
                <a:gd name="connsiteY83" fmla="*/ 677731 h 3259567"/>
                <a:gd name="connsiteX84" fmla="*/ 1904103 w 2345167"/>
                <a:gd name="connsiteY84" fmla="*/ 710004 h 3259567"/>
                <a:gd name="connsiteX85" fmla="*/ 1882588 w 2345167"/>
                <a:gd name="connsiteY85" fmla="*/ 742277 h 3259567"/>
                <a:gd name="connsiteX86" fmla="*/ 1850315 w 2345167"/>
                <a:gd name="connsiteY86" fmla="*/ 806823 h 3259567"/>
                <a:gd name="connsiteX87" fmla="*/ 1828800 w 2345167"/>
                <a:gd name="connsiteY87" fmla="*/ 828339 h 3259567"/>
                <a:gd name="connsiteX88" fmla="*/ 1785769 w 2345167"/>
                <a:gd name="connsiteY88" fmla="*/ 892884 h 3259567"/>
                <a:gd name="connsiteX89" fmla="*/ 1764254 w 2345167"/>
                <a:gd name="connsiteY89" fmla="*/ 935915 h 3259567"/>
                <a:gd name="connsiteX90" fmla="*/ 1731981 w 2345167"/>
                <a:gd name="connsiteY90" fmla="*/ 968188 h 3259567"/>
                <a:gd name="connsiteX91" fmla="*/ 1667435 w 2345167"/>
                <a:gd name="connsiteY91" fmla="*/ 1054249 h 3259567"/>
                <a:gd name="connsiteX92" fmla="*/ 1667435 w 2345167"/>
                <a:gd name="connsiteY92" fmla="*/ 1183341 h 3259567"/>
                <a:gd name="connsiteX93" fmla="*/ 1688951 w 2345167"/>
                <a:gd name="connsiteY93" fmla="*/ 1290917 h 3259567"/>
                <a:gd name="connsiteX94" fmla="*/ 1710466 w 2345167"/>
                <a:gd name="connsiteY94" fmla="*/ 1355463 h 3259567"/>
                <a:gd name="connsiteX95" fmla="*/ 1721223 w 2345167"/>
                <a:gd name="connsiteY95" fmla="*/ 1387736 h 3259567"/>
                <a:gd name="connsiteX96" fmla="*/ 1731981 w 2345167"/>
                <a:gd name="connsiteY96" fmla="*/ 1452282 h 3259567"/>
                <a:gd name="connsiteX97" fmla="*/ 1742739 w 2345167"/>
                <a:gd name="connsiteY97" fmla="*/ 1613647 h 3259567"/>
                <a:gd name="connsiteX98" fmla="*/ 1753496 w 2345167"/>
                <a:gd name="connsiteY98" fmla="*/ 1678193 h 3259567"/>
                <a:gd name="connsiteX99" fmla="*/ 1775012 w 2345167"/>
                <a:gd name="connsiteY99" fmla="*/ 2043953 h 3259567"/>
                <a:gd name="connsiteX100" fmla="*/ 1764254 w 2345167"/>
                <a:gd name="connsiteY100" fmla="*/ 2818503 h 3259567"/>
                <a:gd name="connsiteX101" fmla="*/ 1742739 w 2345167"/>
                <a:gd name="connsiteY101" fmla="*/ 2883049 h 3259567"/>
                <a:gd name="connsiteX102" fmla="*/ 1850315 w 2345167"/>
                <a:gd name="connsiteY102" fmla="*/ 3033656 h 3259567"/>
                <a:gd name="connsiteX103" fmla="*/ 1882588 w 2345167"/>
                <a:gd name="connsiteY103" fmla="*/ 3044414 h 3259567"/>
                <a:gd name="connsiteX104" fmla="*/ 1904103 w 2345167"/>
                <a:gd name="connsiteY104" fmla="*/ 3076687 h 3259567"/>
                <a:gd name="connsiteX105" fmla="*/ 1925619 w 2345167"/>
                <a:gd name="connsiteY105" fmla="*/ 3098202 h 3259567"/>
                <a:gd name="connsiteX106" fmla="*/ 1957892 w 2345167"/>
                <a:gd name="connsiteY106" fmla="*/ 3151990 h 3259567"/>
                <a:gd name="connsiteX107" fmla="*/ 1957892 w 2345167"/>
                <a:gd name="connsiteY107" fmla="*/ 3248809 h 3259567"/>
                <a:gd name="connsiteX108" fmla="*/ 1925619 w 2345167"/>
                <a:gd name="connsiteY108" fmla="*/ 3259567 h 3259567"/>
                <a:gd name="connsiteX109" fmla="*/ 1742739 w 2345167"/>
                <a:gd name="connsiteY109" fmla="*/ 3248809 h 3259567"/>
                <a:gd name="connsiteX110" fmla="*/ 1645920 w 2345167"/>
                <a:gd name="connsiteY110" fmla="*/ 3195021 h 3259567"/>
                <a:gd name="connsiteX111" fmla="*/ 1613647 w 2345167"/>
                <a:gd name="connsiteY111" fmla="*/ 3173506 h 3259567"/>
                <a:gd name="connsiteX112" fmla="*/ 1516828 w 2345167"/>
                <a:gd name="connsiteY112" fmla="*/ 3130475 h 3259567"/>
                <a:gd name="connsiteX113" fmla="*/ 1516828 w 2345167"/>
                <a:gd name="connsiteY113" fmla="*/ 2409713 h 3259567"/>
                <a:gd name="connsiteX114" fmla="*/ 1506071 w 2345167"/>
                <a:gd name="connsiteY114" fmla="*/ 2302136 h 3259567"/>
                <a:gd name="connsiteX115" fmla="*/ 1463040 w 2345167"/>
                <a:gd name="connsiteY115" fmla="*/ 2097741 h 3259567"/>
                <a:gd name="connsiteX116" fmla="*/ 1430767 w 2345167"/>
                <a:gd name="connsiteY116" fmla="*/ 2108499 h 3259567"/>
                <a:gd name="connsiteX117" fmla="*/ 1269402 w 2345167"/>
                <a:gd name="connsiteY117" fmla="*/ 2119256 h 3259567"/>
                <a:gd name="connsiteX118" fmla="*/ 1280160 w 2345167"/>
                <a:gd name="connsiteY118" fmla="*/ 2409713 h 3259567"/>
                <a:gd name="connsiteX119" fmla="*/ 1301675 w 2345167"/>
                <a:gd name="connsiteY119" fmla="*/ 2786230 h 3259567"/>
                <a:gd name="connsiteX120" fmla="*/ 1290918 w 2345167"/>
                <a:gd name="connsiteY120" fmla="*/ 3151990 h 3259567"/>
                <a:gd name="connsiteX121" fmla="*/ 1183341 w 2345167"/>
                <a:gd name="connsiteY121" fmla="*/ 3184263 h 3259567"/>
                <a:gd name="connsiteX122" fmla="*/ 1118795 w 2345167"/>
                <a:gd name="connsiteY122" fmla="*/ 3216536 h 3259567"/>
                <a:gd name="connsiteX123" fmla="*/ 903642 w 2345167"/>
                <a:gd name="connsiteY123" fmla="*/ 3238051 h 3259567"/>
                <a:gd name="connsiteX124" fmla="*/ 860612 w 2345167"/>
                <a:gd name="connsiteY124" fmla="*/ 3151990 h 3259567"/>
                <a:gd name="connsiteX125" fmla="*/ 925158 w 2345167"/>
                <a:gd name="connsiteY125" fmla="*/ 3119717 h 3259567"/>
                <a:gd name="connsiteX126" fmla="*/ 989703 w 2345167"/>
                <a:gd name="connsiteY126" fmla="*/ 3076687 h 3259567"/>
                <a:gd name="connsiteX127" fmla="*/ 1054249 w 2345167"/>
                <a:gd name="connsiteY127" fmla="*/ 3055171 h 3259567"/>
                <a:gd name="connsiteX128" fmla="*/ 1097280 w 2345167"/>
                <a:gd name="connsiteY128" fmla="*/ 3001383 h 3259567"/>
                <a:gd name="connsiteX129" fmla="*/ 1075765 w 2345167"/>
                <a:gd name="connsiteY129" fmla="*/ 2829261 h 3259567"/>
                <a:gd name="connsiteX130" fmla="*/ 1054249 w 2345167"/>
                <a:gd name="connsiteY130" fmla="*/ 2732442 h 3259567"/>
                <a:gd name="connsiteX131" fmla="*/ 1065007 w 2345167"/>
                <a:gd name="connsiteY131" fmla="*/ 2603350 h 3259567"/>
                <a:gd name="connsiteX132" fmla="*/ 1032734 w 2345167"/>
                <a:gd name="connsiteY132" fmla="*/ 1947134 h 3259567"/>
                <a:gd name="connsiteX133" fmla="*/ 1021976 w 2345167"/>
                <a:gd name="connsiteY133" fmla="*/ 1280160 h 3259567"/>
                <a:gd name="connsiteX134" fmla="*/ 1000461 w 2345167"/>
                <a:gd name="connsiteY134" fmla="*/ 1258644 h 3259567"/>
                <a:gd name="connsiteX135" fmla="*/ 989703 w 2345167"/>
                <a:gd name="connsiteY135" fmla="*/ 1247887 h 3259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</a:cxnLst>
              <a:rect l="l" t="t" r="r" b="b"/>
              <a:pathLst>
                <a:path w="2345167" h="3259567">
                  <a:moveTo>
                    <a:pt x="989703" y="1247887"/>
                  </a:moveTo>
                  <a:cubicBezTo>
                    <a:pt x="980738" y="1237130"/>
                    <a:pt x="963739" y="1209459"/>
                    <a:pt x="946673" y="1194099"/>
                  </a:cubicBezTo>
                  <a:cubicBezTo>
                    <a:pt x="927453" y="1176801"/>
                    <a:pt x="882127" y="1151068"/>
                    <a:pt x="882127" y="1151068"/>
                  </a:cubicBezTo>
                  <a:cubicBezTo>
                    <a:pt x="872353" y="1136407"/>
                    <a:pt x="856130" y="1107500"/>
                    <a:pt x="839096" y="1097280"/>
                  </a:cubicBezTo>
                  <a:cubicBezTo>
                    <a:pt x="829372" y="1091446"/>
                    <a:pt x="817581" y="1090108"/>
                    <a:pt x="806823" y="1086522"/>
                  </a:cubicBezTo>
                  <a:cubicBezTo>
                    <a:pt x="803237" y="1075764"/>
                    <a:pt x="802356" y="1063684"/>
                    <a:pt x="796066" y="1054249"/>
                  </a:cubicBezTo>
                  <a:cubicBezTo>
                    <a:pt x="773043" y="1019713"/>
                    <a:pt x="765355" y="1022497"/>
                    <a:pt x="731520" y="1011219"/>
                  </a:cubicBezTo>
                  <a:cubicBezTo>
                    <a:pt x="658293" y="937989"/>
                    <a:pt x="772710" y="1049597"/>
                    <a:pt x="677732" y="968188"/>
                  </a:cubicBezTo>
                  <a:cubicBezTo>
                    <a:pt x="662330" y="954987"/>
                    <a:pt x="645953" y="942035"/>
                    <a:pt x="634701" y="925157"/>
                  </a:cubicBezTo>
                  <a:cubicBezTo>
                    <a:pt x="627529" y="914399"/>
                    <a:pt x="622328" y="902026"/>
                    <a:pt x="613186" y="892884"/>
                  </a:cubicBezTo>
                  <a:cubicBezTo>
                    <a:pt x="604044" y="883742"/>
                    <a:pt x="591671" y="878541"/>
                    <a:pt x="580913" y="871369"/>
                  </a:cubicBezTo>
                  <a:cubicBezTo>
                    <a:pt x="536579" y="804867"/>
                    <a:pt x="585803" y="869739"/>
                    <a:pt x="527125" y="817581"/>
                  </a:cubicBezTo>
                  <a:cubicBezTo>
                    <a:pt x="504383" y="797366"/>
                    <a:pt x="484094" y="774550"/>
                    <a:pt x="462579" y="753035"/>
                  </a:cubicBezTo>
                  <a:cubicBezTo>
                    <a:pt x="455407" y="745863"/>
                    <a:pt x="450685" y="734728"/>
                    <a:pt x="441063" y="731520"/>
                  </a:cubicBezTo>
                  <a:cubicBezTo>
                    <a:pt x="430306" y="727934"/>
                    <a:pt x="418703" y="726269"/>
                    <a:pt x="408791" y="720762"/>
                  </a:cubicBezTo>
                  <a:cubicBezTo>
                    <a:pt x="386187" y="708204"/>
                    <a:pt x="362530" y="696015"/>
                    <a:pt x="344245" y="677731"/>
                  </a:cubicBezTo>
                  <a:cubicBezTo>
                    <a:pt x="337073" y="670559"/>
                    <a:pt x="331426" y="661434"/>
                    <a:pt x="322729" y="656216"/>
                  </a:cubicBezTo>
                  <a:cubicBezTo>
                    <a:pt x="313005" y="650382"/>
                    <a:pt x="301214" y="649045"/>
                    <a:pt x="290456" y="645459"/>
                  </a:cubicBezTo>
                  <a:cubicBezTo>
                    <a:pt x="227854" y="582854"/>
                    <a:pt x="315289" y="673106"/>
                    <a:pt x="247426" y="591670"/>
                  </a:cubicBezTo>
                  <a:cubicBezTo>
                    <a:pt x="178401" y="508840"/>
                    <a:pt x="247056" y="607252"/>
                    <a:pt x="193638" y="527124"/>
                  </a:cubicBezTo>
                  <a:cubicBezTo>
                    <a:pt x="182880" y="530710"/>
                    <a:pt x="172705" y="537882"/>
                    <a:pt x="161365" y="537882"/>
                  </a:cubicBezTo>
                  <a:cubicBezTo>
                    <a:pt x="111923" y="537882"/>
                    <a:pt x="93530" y="529614"/>
                    <a:pt x="53788" y="516367"/>
                  </a:cubicBezTo>
                  <a:cubicBezTo>
                    <a:pt x="33778" y="496356"/>
                    <a:pt x="24328" y="489718"/>
                    <a:pt x="10758" y="462579"/>
                  </a:cubicBezTo>
                  <a:cubicBezTo>
                    <a:pt x="5687" y="452437"/>
                    <a:pt x="3586" y="441064"/>
                    <a:pt x="0" y="430306"/>
                  </a:cubicBezTo>
                  <a:cubicBezTo>
                    <a:pt x="7361" y="408224"/>
                    <a:pt x="8647" y="388330"/>
                    <a:pt x="32273" y="376517"/>
                  </a:cubicBezTo>
                  <a:cubicBezTo>
                    <a:pt x="52558" y="366374"/>
                    <a:pt x="96819" y="355002"/>
                    <a:pt x="96819" y="355002"/>
                  </a:cubicBezTo>
                  <a:cubicBezTo>
                    <a:pt x="139850" y="358588"/>
                    <a:pt x="183319" y="358661"/>
                    <a:pt x="225911" y="365760"/>
                  </a:cubicBezTo>
                  <a:cubicBezTo>
                    <a:pt x="248281" y="369488"/>
                    <a:pt x="268941" y="380103"/>
                    <a:pt x="290456" y="387275"/>
                  </a:cubicBezTo>
                  <a:lnTo>
                    <a:pt x="322729" y="398033"/>
                  </a:lnTo>
                  <a:cubicBezTo>
                    <a:pt x="329901" y="405205"/>
                    <a:pt x="335548" y="414330"/>
                    <a:pt x="344245" y="419548"/>
                  </a:cubicBezTo>
                  <a:cubicBezTo>
                    <a:pt x="411884" y="460131"/>
                    <a:pt x="342374" y="374652"/>
                    <a:pt x="441063" y="473336"/>
                  </a:cubicBezTo>
                  <a:cubicBezTo>
                    <a:pt x="448235" y="480508"/>
                    <a:pt x="456243" y="486931"/>
                    <a:pt x="462579" y="494851"/>
                  </a:cubicBezTo>
                  <a:cubicBezTo>
                    <a:pt x="470656" y="504947"/>
                    <a:pt x="473998" y="519047"/>
                    <a:pt x="484094" y="527124"/>
                  </a:cubicBezTo>
                  <a:cubicBezTo>
                    <a:pt x="492949" y="534208"/>
                    <a:pt x="505609" y="534296"/>
                    <a:pt x="516367" y="537882"/>
                  </a:cubicBezTo>
                  <a:cubicBezTo>
                    <a:pt x="523539" y="548640"/>
                    <a:pt x="527786" y="562078"/>
                    <a:pt x="537882" y="570155"/>
                  </a:cubicBezTo>
                  <a:cubicBezTo>
                    <a:pt x="546737" y="577239"/>
                    <a:pt x="560431" y="575079"/>
                    <a:pt x="570155" y="580913"/>
                  </a:cubicBezTo>
                  <a:cubicBezTo>
                    <a:pt x="578852" y="586131"/>
                    <a:pt x="583751" y="596092"/>
                    <a:pt x="591671" y="602428"/>
                  </a:cubicBezTo>
                  <a:cubicBezTo>
                    <a:pt x="601767" y="610504"/>
                    <a:pt x="614213" y="615429"/>
                    <a:pt x="623943" y="623943"/>
                  </a:cubicBezTo>
                  <a:cubicBezTo>
                    <a:pt x="643025" y="640640"/>
                    <a:pt x="659802" y="659801"/>
                    <a:pt x="677732" y="677731"/>
                  </a:cubicBezTo>
                  <a:cubicBezTo>
                    <a:pt x="684904" y="684903"/>
                    <a:pt x="693621" y="690808"/>
                    <a:pt x="699247" y="699247"/>
                  </a:cubicBezTo>
                  <a:cubicBezTo>
                    <a:pt x="706419" y="710005"/>
                    <a:pt x="712685" y="721424"/>
                    <a:pt x="720762" y="731520"/>
                  </a:cubicBezTo>
                  <a:cubicBezTo>
                    <a:pt x="743850" y="760380"/>
                    <a:pt x="743489" y="749700"/>
                    <a:pt x="774551" y="774550"/>
                  </a:cubicBezTo>
                  <a:cubicBezTo>
                    <a:pt x="782471" y="780886"/>
                    <a:pt x="789730" y="788146"/>
                    <a:pt x="796066" y="796066"/>
                  </a:cubicBezTo>
                  <a:cubicBezTo>
                    <a:pt x="818746" y="824417"/>
                    <a:pt x="816998" y="838707"/>
                    <a:pt x="849854" y="860611"/>
                  </a:cubicBezTo>
                  <a:cubicBezTo>
                    <a:pt x="859289" y="866901"/>
                    <a:pt x="871369" y="867783"/>
                    <a:pt x="882127" y="871369"/>
                  </a:cubicBezTo>
                  <a:cubicBezTo>
                    <a:pt x="891901" y="886030"/>
                    <a:pt x="908124" y="914937"/>
                    <a:pt x="925158" y="925157"/>
                  </a:cubicBezTo>
                  <a:cubicBezTo>
                    <a:pt x="934882" y="930991"/>
                    <a:pt x="946673" y="932329"/>
                    <a:pt x="957431" y="935915"/>
                  </a:cubicBezTo>
                  <a:cubicBezTo>
                    <a:pt x="968188" y="928743"/>
                    <a:pt x="979607" y="922477"/>
                    <a:pt x="989703" y="914400"/>
                  </a:cubicBezTo>
                  <a:cubicBezTo>
                    <a:pt x="1026112" y="885273"/>
                    <a:pt x="1011427" y="871300"/>
                    <a:pt x="1075765" y="849854"/>
                  </a:cubicBezTo>
                  <a:lnTo>
                    <a:pt x="1172583" y="817581"/>
                  </a:lnTo>
                  <a:lnTo>
                    <a:pt x="1204856" y="806823"/>
                  </a:lnTo>
                  <a:cubicBezTo>
                    <a:pt x="1272988" y="810409"/>
                    <a:pt x="1341512" y="809452"/>
                    <a:pt x="1409252" y="817581"/>
                  </a:cubicBezTo>
                  <a:cubicBezTo>
                    <a:pt x="1431770" y="820283"/>
                    <a:pt x="1473798" y="839096"/>
                    <a:pt x="1473798" y="839096"/>
                  </a:cubicBezTo>
                  <a:cubicBezTo>
                    <a:pt x="1484556" y="846268"/>
                    <a:pt x="1493142" y="860611"/>
                    <a:pt x="1506071" y="860611"/>
                  </a:cubicBezTo>
                  <a:cubicBezTo>
                    <a:pt x="1535961" y="860611"/>
                    <a:pt x="1560123" y="830431"/>
                    <a:pt x="1570616" y="806823"/>
                  </a:cubicBezTo>
                  <a:cubicBezTo>
                    <a:pt x="1579827" y="786098"/>
                    <a:pt x="1579552" y="761147"/>
                    <a:pt x="1592132" y="742277"/>
                  </a:cubicBezTo>
                  <a:cubicBezTo>
                    <a:pt x="1620819" y="699246"/>
                    <a:pt x="1602889" y="717176"/>
                    <a:pt x="1645920" y="688489"/>
                  </a:cubicBezTo>
                  <a:cubicBezTo>
                    <a:pt x="1653007" y="667230"/>
                    <a:pt x="1659236" y="639109"/>
                    <a:pt x="1678193" y="623943"/>
                  </a:cubicBezTo>
                  <a:cubicBezTo>
                    <a:pt x="1687048" y="616859"/>
                    <a:pt x="1699708" y="616772"/>
                    <a:pt x="1710466" y="613186"/>
                  </a:cubicBezTo>
                  <a:cubicBezTo>
                    <a:pt x="1732333" y="503843"/>
                    <a:pt x="1709930" y="604301"/>
                    <a:pt x="1731981" y="527124"/>
                  </a:cubicBezTo>
                  <a:cubicBezTo>
                    <a:pt x="1736043" y="512908"/>
                    <a:pt x="1736127" y="497318"/>
                    <a:pt x="1742739" y="484094"/>
                  </a:cubicBezTo>
                  <a:cubicBezTo>
                    <a:pt x="1754303" y="460966"/>
                    <a:pt x="1771426" y="441063"/>
                    <a:pt x="1785769" y="419548"/>
                  </a:cubicBezTo>
                  <a:lnTo>
                    <a:pt x="1807285" y="387275"/>
                  </a:lnTo>
                  <a:cubicBezTo>
                    <a:pt x="1814457" y="376517"/>
                    <a:pt x="1819658" y="364144"/>
                    <a:pt x="1828800" y="355002"/>
                  </a:cubicBezTo>
                  <a:cubicBezTo>
                    <a:pt x="1839558" y="344244"/>
                    <a:pt x="1849386" y="332468"/>
                    <a:pt x="1861073" y="322729"/>
                  </a:cubicBezTo>
                  <a:cubicBezTo>
                    <a:pt x="1871005" y="314452"/>
                    <a:pt x="1882588" y="308386"/>
                    <a:pt x="1893346" y="301214"/>
                  </a:cubicBezTo>
                  <a:cubicBezTo>
                    <a:pt x="1918965" y="262785"/>
                    <a:pt x="1922114" y="256042"/>
                    <a:pt x="1957892" y="215153"/>
                  </a:cubicBezTo>
                  <a:cubicBezTo>
                    <a:pt x="1967910" y="203704"/>
                    <a:pt x="1980825" y="194889"/>
                    <a:pt x="1990165" y="182880"/>
                  </a:cubicBezTo>
                  <a:cubicBezTo>
                    <a:pt x="2021151" y="143041"/>
                    <a:pt x="2033186" y="103996"/>
                    <a:pt x="2076226" y="75303"/>
                  </a:cubicBezTo>
                  <a:cubicBezTo>
                    <a:pt x="2168716" y="13644"/>
                    <a:pt x="2051695" y="87569"/>
                    <a:pt x="2140772" y="43030"/>
                  </a:cubicBezTo>
                  <a:cubicBezTo>
                    <a:pt x="2152336" y="37248"/>
                    <a:pt x="2161230" y="26766"/>
                    <a:pt x="2173045" y="21515"/>
                  </a:cubicBezTo>
                  <a:cubicBezTo>
                    <a:pt x="2193769" y="12304"/>
                    <a:pt x="2237591" y="0"/>
                    <a:pt x="2237591" y="0"/>
                  </a:cubicBezTo>
                  <a:cubicBezTo>
                    <a:pt x="2259288" y="4339"/>
                    <a:pt x="2307823" y="6945"/>
                    <a:pt x="2323652" y="32273"/>
                  </a:cubicBezTo>
                  <a:cubicBezTo>
                    <a:pt x="2335672" y="51505"/>
                    <a:pt x="2345167" y="96819"/>
                    <a:pt x="2345167" y="96819"/>
                  </a:cubicBezTo>
                  <a:cubicBezTo>
                    <a:pt x="2341581" y="121920"/>
                    <a:pt x="2341695" y="147836"/>
                    <a:pt x="2334409" y="172122"/>
                  </a:cubicBezTo>
                  <a:cubicBezTo>
                    <a:pt x="2327237" y="196029"/>
                    <a:pt x="2302137" y="216347"/>
                    <a:pt x="2280621" y="225910"/>
                  </a:cubicBezTo>
                  <a:cubicBezTo>
                    <a:pt x="2246941" y="240879"/>
                    <a:pt x="2208812" y="249242"/>
                    <a:pt x="2173045" y="258183"/>
                  </a:cubicBezTo>
                  <a:cubicBezTo>
                    <a:pt x="2160977" y="294387"/>
                    <a:pt x="2162039" y="296269"/>
                    <a:pt x="2140772" y="333487"/>
                  </a:cubicBezTo>
                  <a:cubicBezTo>
                    <a:pt x="2134357" y="344713"/>
                    <a:pt x="2125038" y="354196"/>
                    <a:pt x="2119256" y="365760"/>
                  </a:cubicBezTo>
                  <a:cubicBezTo>
                    <a:pt x="2110620" y="383032"/>
                    <a:pt x="2107976" y="403173"/>
                    <a:pt x="2097741" y="419548"/>
                  </a:cubicBezTo>
                  <a:cubicBezTo>
                    <a:pt x="2089678" y="432449"/>
                    <a:pt x="2074808" y="439812"/>
                    <a:pt x="2065468" y="451821"/>
                  </a:cubicBezTo>
                  <a:cubicBezTo>
                    <a:pt x="1980325" y="561291"/>
                    <a:pt x="2055034" y="483772"/>
                    <a:pt x="2000922" y="537882"/>
                  </a:cubicBezTo>
                  <a:cubicBezTo>
                    <a:pt x="1997336" y="552226"/>
                    <a:pt x="1996777" y="567689"/>
                    <a:pt x="1990165" y="580913"/>
                  </a:cubicBezTo>
                  <a:cubicBezTo>
                    <a:pt x="1990164" y="580914"/>
                    <a:pt x="1936377" y="661594"/>
                    <a:pt x="1925619" y="677731"/>
                  </a:cubicBezTo>
                  <a:lnTo>
                    <a:pt x="1904103" y="710004"/>
                  </a:lnTo>
                  <a:lnTo>
                    <a:pt x="1882588" y="742277"/>
                  </a:lnTo>
                  <a:cubicBezTo>
                    <a:pt x="1871225" y="776367"/>
                    <a:pt x="1874150" y="777029"/>
                    <a:pt x="1850315" y="806823"/>
                  </a:cubicBezTo>
                  <a:cubicBezTo>
                    <a:pt x="1843979" y="814743"/>
                    <a:pt x="1834886" y="820225"/>
                    <a:pt x="1828800" y="828339"/>
                  </a:cubicBezTo>
                  <a:cubicBezTo>
                    <a:pt x="1813285" y="849025"/>
                    <a:pt x="1797333" y="869756"/>
                    <a:pt x="1785769" y="892884"/>
                  </a:cubicBezTo>
                  <a:cubicBezTo>
                    <a:pt x="1778597" y="907228"/>
                    <a:pt x="1773575" y="922865"/>
                    <a:pt x="1764254" y="935915"/>
                  </a:cubicBezTo>
                  <a:cubicBezTo>
                    <a:pt x="1755411" y="948295"/>
                    <a:pt x="1741321" y="956179"/>
                    <a:pt x="1731981" y="968188"/>
                  </a:cubicBezTo>
                  <a:cubicBezTo>
                    <a:pt x="1646838" y="1077658"/>
                    <a:pt x="1721547" y="1000139"/>
                    <a:pt x="1667435" y="1054249"/>
                  </a:cubicBezTo>
                  <a:cubicBezTo>
                    <a:pt x="1647609" y="1113732"/>
                    <a:pt x="1651994" y="1085548"/>
                    <a:pt x="1667435" y="1183341"/>
                  </a:cubicBezTo>
                  <a:cubicBezTo>
                    <a:pt x="1673138" y="1219462"/>
                    <a:pt x="1677387" y="1256225"/>
                    <a:pt x="1688951" y="1290917"/>
                  </a:cubicBezTo>
                  <a:lnTo>
                    <a:pt x="1710466" y="1355463"/>
                  </a:lnTo>
                  <a:cubicBezTo>
                    <a:pt x="1714052" y="1366221"/>
                    <a:pt x="1719359" y="1376551"/>
                    <a:pt x="1721223" y="1387736"/>
                  </a:cubicBezTo>
                  <a:lnTo>
                    <a:pt x="1731981" y="1452282"/>
                  </a:lnTo>
                  <a:cubicBezTo>
                    <a:pt x="1735567" y="1506070"/>
                    <a:pt x="1737628" y="1559982"/>
                    <a:pt x="1742739" y="1613647"/>
                  </a:cubicBezTo>
                  <a:cubicBezTo>
                    <a:pt x="1744807" y="1635361"/>
                    <a:pt x="1752045" y="1656429"/>
                    <a:pt x="1753496" y="1678193"/>
                  </a:cubicBezTo>
                  <a:cubicBezTo>
                    <a:pt x="1787815" y="2192981"/>
                    <a:pt x="1746453" y="1758373"/>
                    <a:pt x="1775012" y="2043953"/>
                  </a:cubicBezTo>
                  <a:cubicBezTo>
                    <a:pt x="1771426" y="2302136"/>
                    <a:pt x="1774178" y="2560486"/>
                    <a:pt x="1764254" y="2818503"/>
                  </a:cubicBezTo>
                  <a:cubicBezTo>
                    <a:pt x="1763382" y="2841165"/>
                    <a:pt x="1742739" y="2883049"/>
                    <a:pt x="1742739" y="2883049"/>
                  </a:cubicBezTo>
                  <a:cubicBezTo>
                    <a:pt x="1756879" y="3066887"/>
                    <a:pt x="1706407" y="3009672"/>
                    <a:pt x="1850315" y="3033656"/>
                  </a:cubicBezTo>
                  <a:cubicBezTo>
                    <a:pt x="1861500" y="3035520"/>
                    <a:pt x="1871830" y="3040828"/>
                    <a:pt x="1882588" y="3044414"/>
                  </a:cubicBezTo>
                  <a:cubicBezTo>
                    <a:pt x="1889760" y="3055172"/>
                    <a:pt x="1896026" y="3066591"/>
                    <a:pt x="1904103" y="3076687"/>
                  </a:cubicBezTo>
                  <a:cubicBezTo>
                    <a:pt x="1910439" y="3084607"/>
                    <a:pt x="1920401" y="3089505"/>
                    <a:pt x="1925619" y="3098202"/>
                  </a:cubicBezTo>
                  <a:cubicBezTo>
                    <a:pt x="1967514" y="3168027"/>
                    <a:pt x="1903375" y="3097476"/>
                    <a:pt x="1957892" y="3151990"/>
                  </a:cubicBezTo>
                  <a:cubicBezTo>
                    <a:pt x="1969675" y="3187342"/>
                    <a:pt x="1981806" y="3206959"/>
                    <a:pt x="1957892" y="3248809"/>
                  </a:cubicBezTo>
                  <a:cubicBezTo>
                    <a:pt x="1952266" y="3258655"/>
                    <a:pt x="1936377" y="3255981"/>
                    <a:pt x="1925619" y="3259567"/>
                  </a:cubicBezTo>
                  <a:cubicBezTo>
                    <a:pt x="1864659" y="3255981"/>
                    <a:pt x="1803501" y="3254885"/>
                    <a:pt x="1742739" y="3248809"/>
                  </a:cubicBezTo>
                  <a:cubicBezTo>
                    <a:pt x="1709326" y="3245468"/>
                    <a:pt x="1666562" y="3208782"/>
                    <a:pt x="1645920" y="3195021"/>
                  </a:cubicBezTo>
                  <a:cubicBezTo>
                    <a:pt x="1635162" y="3187849"/>
                    <a:pt x="1625913" y="3177595"/>
                    <a:pt x="1613647" y="3173506"/>
                  </a:cubicBezTo>
                  <a:cubicBezTo>
                    <a:pt x="1536835" y="3147901"/>
                    <a:pt x="1567971" y="3164570"/>
                    <a:pt x="1516828" y="3130475"/>
                  </a:cubicBezTo>
                  <a:cubicBezTo>
                    <a:pt x="1537350" y="2802138"/>
                    <a:pt x="1533952" y="2932005"/>
                    <a:pt x="1516828" y="2409713"/>
                  </a:cubicBezTo>
                  <a:cubicBezTo>
                    <a:pt x="1515647" y="2373695"/>
                    <a:pt x="1508639" y="2338082"/>
                    <a:pt x="1506071" y="2302136"/>
                  </a:cubicBezTo>
                  <a:cubicBezTo>
                    <a:pt x="1491352" y="2096066"/>
                    <a:pt x="1557225" y="2129137"/>
                    <a:pt x="1463040" y="2097741"/>
                  </a:cubicBezTo>
                  <a:cubicBezTo>
                    <a:pt x="1452282" y="2101327"/>
                    <a:pt x="1442037" y="2107247"/>
                    <a:pt x="1430767" y="2108499"/>
                  </a:cubicBezTo>
                  <a:cubicBezTo>
                    <a:pt x="1377189" y="2114452"/>
                    <a:pt x="1293510" y="2071039"/>
                    <a:pt x="1269402" y="2119256"/>
                  </a:cubicBezTo>
                  <a:cubicBezTo>
                    <a:pt x="1226074" y="2205913"/>
                    <a:pt x="1276762" y="2312887"/>
                    <a:pt x="1280160" y="2409713"/>
                  </a:cubicBezTo>
                  <a:cubicBezTo>
                    <a:pt x="1292253" y="2754344"/>
                    <a:pt x="1269687" y="2626280"/>
                    <a:pt x="1301675" y="2786230"/>
                  </a:cubicBezTo>
                  <a:cubicBezTo>
                    <a:pt x="1298089" y="2908150"/>
                    <a:pt x="1314199" y="3032260"/>
                    <a:pt x="1290918" y="3151990"/>
                  </a:cubicBezTo>
                  <a:cubicBezTo>
                    <a:pt x="1289414" y="3159726"/>
                    <a:pt x="1198132" y="3180037"/>
                    <a:pt x="1183341" y="3184263"/>
                  </a:cubicBezTo>
                  <a:cubicBezTo>
                    <a:pt x="1043080" y="3224337"/>
                    <a:pt x="1269643" y="3159968"/>
                    <a:pt x="1118795" y="3216536"/>
                  </a:cubicBezTo>
                  <a:cubicBezTo>
                    <a:pt x="1072673" y="3233832"/>
                    <a:pt x="904799" y="3237974"/>
                    <a:pt x="903642" y="3238051"/>
                  </a:cubicBezTo>
                  <a:cubicBezTo>
                    <a:pt x="843645" y="3226052"/>
                    <a:pt x="821398" y="3240221"/>
                    <a:pt x="860612" y="3151990"/>
                  </a:cubicBezTo>
                  <a:cubicBezTo>
                    <a:pt x="870006" y="3130853"/>
                    <a:pt x="908961" y="3128715"/>
                    <a:pt x="925158" y="3119717"/>
                  </a:cubicBezTo>
                  <a:cubicBezTo>
                    <a:pt x="947762" y="3107159"/>
                    <a:pt x="965172" y="3084864"/>
                    <a:pt x="989703" y="3076687"/>
                  </a:cubicBezTo>
                  <a:lnTo>
                    <a:pt x="1054249" y="3055171"/>
                  </a:lnTo>
                  <a:cubicBezTo>
                    <a:pt x="1064376" y="3045044"/>
                    <a:pt x="1096311" y="3015925"/>
                    <a:pt x="1097280" y="3001383"/>
                  </a:cubicBezTo>
                  <a:cubicBezTo>
                    <a:pt x="1103479" y="2908397"/>
                    <a:pt x="1090768" y="2896774"/>
                    <a:pt x="1075765" y="2829261"/>
                  </a:cubicBezTo>
                  <a:cubicBezTo>
                    <a:pt x="1048458" y="2706381"/>
                    <a:pt x="1080478" y="2837357"/>
                    <a:pt x="1054249" y="2732442"/>
                  </a:cubicBezTo>
                  <a:cubicBezTo>
                    <a:pt x="1057835" y="2689411"/>
                    <a:pt x="1065624" y="2646525"/>
                    <a:pt x="1065007" y="2603350"/>
                  </a:cubicBezTo>
                  <a:cubicBezTo>
                    <a:pt x="1056507" y="2008289"/>
                    <a:pt x="1108572" y="2174640"/>
                    <a:pt x="1032734" y="1947134"/>
                  </a:cubicBezTo>
                  <a:cubicBezTo>
                    <a:pt x="1029148" y="1724809"/>
                    <a:pt x="1032387" y="1502270"/>
                    <a:pt x="1021976" y="1280160"/>
                  </a:cubicBezTo>
                  <a:cubicBezTo>
                    <a:pt x="1021501" y="1270029"/>
                    <a:pt x="1008575" y="1264730"/>
                    <a:pt x="1000461" y="1258644"/>
                  </a:cubicBezTo>
                  <a:cubicBezTo>
                    <a:pt x="994047" y="1253833"/>
                    <a:pt x="998668" y="1258644"/>
                    <a:pt x="989703" y="1247887"/>
                  </a:cubicBez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Forme libre 71"/>
            <p:cNvSpPr/>
            <p:nvPr/>
          </p:nvSpPr>
          <p:spPr>
            <a:xfrm>
              <a:off x="3012141" y="3162748"/>
              <a:ext cx="578141" cy="387276"/>
            </a:xfrm>
            <a:custGeom>
              <a:avLst/>
              <a:gdLst>
                <a:gd name="connsiteX0" fmla="*/ 215153 w 578141"/>
                <a:gd name="connsiteY0" fmla="*/ 387276 h 387276"/>
                <a:gd name="connsiteX1" fmla="*/ 150607 w 578141"/>
                <a:gd name="connsiteY1" fmla="*/ 376518 h 387276"/>
                <a:gd name="connsiteX2" fmla="*/ 129092 w 578141"/>
                <a:gd name="connsiteY2" fmla="*/ 344245 h 387276"/>
                <a:gd name="connsiteX3" fmla="*/ 96819 w 578141"/>
                <a:gd name="connsiteY3" fmla="*/ 322730 h 387276"/>
                <a:gd name="connsiteX4" fmla="*/ 53788 w 578141"/>
                <a:gd name="connsiteY4" fmla="*/ 279699 h 387276"/>
                <a:gd name="connsiteX5" fmla="*/ 0 w 578141"/>
                <a:gd name="connsiteY5" fmla="*/ 215153 h 387276"/>
                <a:gd name="connsiteX6" fmla="*/ 10758 w 578141"/>
                <a:gd name="connsiteY6" fmla="*/ 161365 h 387276"/>
                <a:gd name="connsiteX7" fmla="*/ 43031 w 578141"/>
                <a:gd name="connsiteY7" fmla="*/ 139850 h 387276"/>
                <a:gd name="connsiteX8" fmla="*/ 129092 w 578141"/>
                <a:gd name="connsiteY8" fmla="*/ 75304 h 387276"/>
                <a:gd name="connsiteX9" fmla="*/ 225911 w 578141"/>
                <a:gd name="connsiteY9" fmla="*/ 43031 h 387276"/>
                <a:gd name="connsiteX10" fmla="*/ 322730 w 578141"/>
                <a:gd name="connsiteY10" fmla="*/ 10758 h 387276"/>
                <a:gd name="connsiteX11" fmla="*/ 355003 w 578141"/>
                <a:gd name="connsiteY11" fmla="*/ 0 h 387276"/>
                <a:gd name="connsiteX12" fmla="*/ 494852 w 578141"/>
                <a:gd name="connsiteY12" fmla="*/ 32273 h 387276"/>
                <a:gd name="connsiteX13" fmla="*/ 516367 w 578141"/>
                <a:gd name="connsiteY13" fmla="*/ 64546 h 387276"/>
                <a:gd name="connsiteX14" fmla="*/ 559398 w 578141"/>
                <a:gd name="connsiteY14" fmla="*/ 107577 h 387276"/>
                <a:gd name="connsiteX15" fmla="*/ 559398 w 578141"/>
                <a:gd name="connsiteY15" fmla="*/ 311972 h 387276"/>
                <a:gd name="connsiteX16" fmla="*/ 537883 w 578141"/>
                <a:gd name="connsiteY16" fmla="*/ 344245 h 387276"/>
                <a:gd name="connsiteX17" fmla="*/ 516367 w 578141"/>
                <a:gd name="connsiteY17" fmla="*/ 365760 h 387276"/>
                <a:gd name="connsiteX18" fmla="*/ 505610 w 578141"/>
                <a:gd name="connsiteY18" fmla="*/ 376518 h 387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78141" h="387276">
                  <a:moveTo>
                    <a:pt x="215153" y="387276"/>
                  </a:moveTo>
                  <a:cubicBezTo>
                    <a:pt x="193638" y="383690"/>
                    <a:pt x="170116" y="386273"/>
                    <a:pt x="150607" y="376518"/>
                  </a:cubicBezTo>
                  <a:cubicBezTo>
                    <a:pt x="139043" y="370736"/>
                    <a:pt x="138234" y="353387"/>
                    <a:pt x="129092" y="344245"/>
                  </a:cubicBezTo>
                  <a:cubicBezTo>
                    <a:pt x="119950" y="335103"/>
                    <a:pt x="106635" y="331144"/>
                    <a:pt x="96819" y="322730"/>
                  </a:cubicBezTo>
                  <a:cubicBezTo>
                    <a:pt x="81417" y="309529"/>
                    <a:pt x="68132" y="294043"/>
                    <a:pt x="53788" y="279699"/>
                  </a:cubicBezTo>
                  <a:cubicBezTo>
                    <a:pt x="12373" y="238284"/>
                    <a:pt x="29954" y="260085"/>
                    <a:pt x="0" y="215153"/>
                  </a:cubicBezTo>
                  <a:cubicBezTo>
                    <a:pt x="3586" y="197224"/>
                    <a:pt x="1686" y="177240"/>
                    <a:pt x="10758" y="161365"/>
                  </a:cubicBezTo>
                  <a:cubicBezTo>
                    <a:pt x="17173" y="150139"/>
                    <a:pt x="32935" y="147927"/>
                    <a:pt x="43031" y="139850"/>
                  </a:cubicBezTo>
                  <a:cubicBezTo>
                    <a:pt x="79443" y="110720"/>
                    <a:pt x="64742" y="96755"/>
                    <a:pt x="129092" y="75304"/>
                  </a:cubicBezTo>
                  <a:lnTo>
                    <a:pt x="225911" y="43031"/>
                  </a:lnTo>
                  <a:lnTo>
                    <a:pt x="322730" y="10758"/>
                  </a:lnTo>
                  <a:lnTo>
                    <a:pt x="355003" y="0"/>
                  </a:lnTo>
                  <a:cubicBezTo>
                    <a:pt x="411170" y="5617"/>
                    <a:pt x="455653" y="-6926"/>
                    <a:pt x="494852" y="32273"/>
                  </a:cubicBezTo>
                  <a:cubicBezTo>
                    <a:pt x="503994" y="41415"/>
                    <a:pt x="507953" y="54730"/>
                    <a:pt x="516367" y="64546"/>
                  </a:cubicBezTo>
                  <a:cubicBezTo>
                    <a:pt x="529568" y="79948"/>
                    <a:pt x="559398" y="107577"/>
                    <a:pt x="559398" y="107577"/>
                  </a:cubicBezTo>
                  <a:cubicBezTo>
                    <a:pt x="585990" y="187359"/>
                    <a:pt x="582737" y="164157"/>
                    <a:pt x="559398" y="311972"/>
                  </a:cubicBezTo>
                  <a:cubicBezTo>
                    <a:pt x="557382" y="324743"/>
                    <a:pt x="545960" y="334149"/>
                    <a:pt x="537883" y="344245"/>
                  </a:cubicBezTo>
                  <a:cubicBezTo>
                    <a:pt x="531547" y="352165"/>
                    <a:pt x="523539" y="358588"/>
                    <a:pt x="516367" y="365760"/>
                  </a:cubicBezTo>
                  <a:lnTo>
                    <a:pt x="505610" y="376518"/>
                  </a:lnTo>
                </a:path>
              </a:pathLst>
            </a:cu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76828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 22"/>
          <p:cNvGrpSpPr/>
          <p:nvPr/>
        </p:nvGrpSpPr>
        <p:grpSpPr>
          <a:xfrm>
            <a:off x="915939" y="764704"/>
            <a:ext cx="7410480" cy="5013063"/>
            <a:chOff x="915939" y="1506071"/>
            <a:chExt cx="7410480" cy="5013063"/>
          </a:xfrm>
        </p:grpSpPr>
        <p:sp>
          <p:nvSpPr>
            <p:cNvPr id="3" name="Forme libre 2"/>
            <p:cNvSpPr/>
            <p:nvPr/>
          </p:nvSpPr>
          <p:spPr>
            <a:xfrm>
              <a:off x="915939" y="1506071"/>
              <a:ext cx="7410480" cy="5013063"/>
            </a:xfrm>
            <a:custGeom>
              <a:avLst/>
              <a:gdLst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514828 w 7410480"/>
                <a:gd name="connsiteY65" fmla="*/ 4894729 h 5013063"/>
                <a:gd name="connsiteX66" fmla="*/ 439525 w 7410480"/>
                <a:gd name="connsiteY66" fmla="*/ 4937760 h 5013063"/>
                <a:gd name="connsiteX67" fmla="*/ 288917 w 7410480"/>
                <a:gd name="connsiteY67" fmla="*/ 4959275 h 5013063"/>
                <a:gd name="connsiteX68" fmla="*/ 63007 w 7410480"/>
                <a:gd name="connsiteY68" fmla="*/ 4970033 h 5013063"/>
                <a:gd name="connsiteX69" fmla="*/ 52249 w 7410480"/>
                <a:gd name="connsiteY69" fmla="*/ 4937760 h 5013063"/>
                <a:gd name="connsiteX70" fmla="*/ 41492 w 7410480"/>
                <a:gd name="connsiteY70" fmla="*/ 4883971 h 5013063"/>
                <a:gd name="connsiteX71" fmla="*/ 30734 w 7410480"/>
                <a:gd name="connsiteY71" fmla="*/ 4625788 h 5013063"/>
                <a:gd name="connsiteX72" fmla="*/ 52249 w 7410480"/>
                <a:gd name="connsiteY72" fmla="*/ 4141694 h 5013063"/>
                <a:gd name="connsiteX73" fmla="*/ 63007 w 7410480"/>
                <a:gd name="connsiteY73" fmla="*/ 3786691 h 5013063"/>
                <a:gd name="connsiteX74" fmla="*/ 73765 w 7410480"/>
                <a:gd name="connsiteY74" fmla="*/ 3732903 h 5013063"/>
                <a:gd name="connsiteX75" fmla="*/ 63007 w 7410480"/>
                <a:gd name="connsiteY75" fmla="*/ 3119717 h 5013063"/>
                <a:gd name="connsiteX76" fmla="*/ 41492 w 7410480"/>
                <a:gd name="connsiteY76" fmla="*/ 2710927 h 5013063"/>
                <a:gd name="connsiteX77" fmla="*/ 52249 w 7410480"/>
                <a:gd name="connsiteY77" fmla="*/ 1323190 h 5013063"/>
                <a:gd name="connsiteX78" fmla="*/ 19976 w 7410480"/>
                <a:gd name="connsiteY78" fmla="*/ 1021976 h 5013063"/>
                <a:gd name="connsiteX79" fmla="*/ 19976 w 7410480"/>
                <a:gd name="connsiteY79" fmla="*/ 473336 h 5013063"/>
                <a:gd name="connsiteX80" fmla="*/ 19976 w 7410480"/>
                <a:gd name="connsiteY8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514828 w 7410480"/>
                <a:gd name="connsiteY65" fmla="*/ 4894729 h 5013063"/>
                <a:gd name="connsiteX66" fmla="*/ 536344 w 7410480"/>
                <a:gd name="connsiteY66" fmla="*/ 4980790 h 5013063"/>
                <a:gd name="connsiteX67" fmla="*/ 288917 w 7410480"/>
                <a:gd name="connsiteY67" fmla="*/ 4959275 h 5013063"/>
                <a:gd name="connsiteX68" fmla="*/ 63007 w 7410480"/>
                <a:gd name="connsiteY68" fmla="*/ 4970033 h 5013063"/>
                <a:gd name="connsiteX69" fmla="*/ 52249 w 7410480"/>
                <a:gd name="connsiteY69" fmla="*/ 4937760 h 5013063"/>
                <a:gd name="connsiteX70" fmla="*/ 41492 w 7410480"/>
                <a:gd name="connsiteY70" fmla="*/ 4883971 h 5013063"/>
                <a:gd name="connsiteX71" fmla="*/ 30734 w 7410480"/>
                <a:gd name="connsiteY71" fmla="*/ 4625788 h 5013063"/>
                <a:gd name="connsiteX72" fmla="*/ 52249 w 7410480"/>
                <a:gd name="connsiteY72" fmla="*/ 4141694 h 5013063"/>
                <a:gd name="connsiteX73" fmla="*/ 63007 w 7410480"/>
                <a:gd name="connsiteY73" fmla="*/ 3786691 h 5013063"/>
                <a:gd name="connsiteX74" fmla="*/ 73765 w 7410480"/>
                <a:gd name="connsiteY74" fmla="*/ 3732903 h 5013063"/>
                <a:gd name="connsiteX75" fmla="*/ 63007 w 7410480"/>
                <a:gd name="connsiteY75" fmla="*/ 3119717 h 5013063"/>
                <a:gd name="connsiteX76" fmla="*/ 41492 w 7410480"/>
                <a:gd name="connsiteY76" fmla="*/ 2710927 h 5013063"/>
                <a:gd name="connsiteX77" fmla="*/ 52249 w 7410480"/>
                <a:gd name="connsiteY77" fmla="*/ 1323190 h 5013063"/>
                <a:gd name="connsiteX78" fmla="*/ 19976 w 7410480"/>
                <a:gd name="connsiteY78" fmla="*/ 1021976 h 5013063"/>
                <a:gd name="connsiteX79" fmla="*/ 19976 w 7410480"/>
                <a:gd name="connsiteY79" fmla="*/ 473336 h 5013063"/>
                <a:gd name="connsiteX80" fmla="*/ 19976 w 7410480"/>
                <a:gd name="connsiteY8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697708 w 7410480"/>
                <a:gd name="connsiteY65" fmla="*/ 4991548 h 5013063"/>
                <a:gd name="connsiteX66" fmla="*/ 536344 w 7410480"/>
                <a:gd name="connsiteY66" fmla="*/ 4980790 h 5013063"/>
                <a:gd name="connsiteX67" fmla="*/ 288917 w 7410480"/>
                <a:gd name="connsiteY67" fmla="*/ 4959275 h 5013063"/>
                <a:gd name="connsiteX68" fmla="*/ 63007 w 7410480"/>
                <a:gd name="connsiteY68" fmla="*/ 4970033 h 5013063"/>
                <a:gd name="connsiteX69" fmla="*/ 52249 w 7410480"/>
                <a:gd name="connsiteY69" fmla="*/ 4937760 h 5013063"/>
                <a:gd name="connsiteX70" fmla="*/ 41492 w 7410480"/>
                <a:gd name="connsiteY70" fmla="*/ 4883971 h 5013063"/>
                <a:gd name="connsiteX71" fmla="*/ 30734 w 7410480"/>
                <a:gd name="connsiteY71" fmla="*/ 4625788 h 5013063"/>
                <a:gd name="connsiteX72" fmla="*/ 52249 w 7410480"/>
                <a:gd name="connsiteY72" fmla="*/ 4141694 h 5013063"/>
                <a:gd name="connsiteX73" fmla="*/ 63007 w 7410480"/>
                <a:gd name="connsiteY73" fmla="*/ 3786691 h 5013063"/>
                <a:gd name="connsiteX74" fmla="*/ 73765 w 7410480"/>
                <a:gd name="connsiteY74" fmla="*/ 3732903 h 5013063"/>
                <a:gd name="connsiteX75" fmla="*/ 63007 w 7410480"/>
                <a:gd name="connsiteY75" fmla="*/ 3119717 h 5013063"/>
                <a:gd name="connsiteX76" fmla="*/ 41492 w 7410480"/>
                <a:gd name="connsiteY76" fmla="*/ 2710927 h 5013063"/>
                <a:gd name="connsiteX77" fmla="*/ 52249 w 7410480"/>
                <a:gd name="connsiteY77" fmla="*/ 1323190 h 5013063"/>
                <a:gd name="connsiteX78" fmla="*/ 19976 w 7410480"/>
                <a:gd name="connsiteY78" fmla="*/ 1021976 h 5013063"/>
                <a:gd name="connsiteX79" fmla="*/ 19976 w 7410480"/>
                <a:gd name="connsiteY79" fmla="*/ 473336 h 5013063"/>
                <a:gd name="connsiteX80" fmla="*/ 19976 w 7410480"/>
                <a:gd name="connsiteY8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536344 w 7410480"/>
                <a:gd name="connsiteY65" fmla="*/ 4980790 h 5013063"/>
                <a:gd name="connsiteX66" fmla="*/ 288917 w 7410480"/>
                <a:gd name="connsiteY66" fmla="*/ 4959275 h 5013063"/>
                <a:gd name="connsiteX67" fmla="*/ 63007 w 7410480"/>
                <a:gd name="connsiteY67" fmla="*/ 4970033 h 5013063"/>
                <a:gd name="connsiteX68" fmla="*/ 52249 w 7410480"/>
                <a:gd name="connsiteY68" fmla="*/ 4937760 h 5013063"/>
                <a:gd name="connsiteX69" fmla="*/ 41492 w 7410480"/>
                <a:gd name="connsiteY69" fmla="*/ 4883971 h 5013063"/>
                <a:gd name="connsiteX70" fmla="*/ 30734 w 7410480"/>
                <a:gd name="connsiteY70" fmla="*/ 4625788 h 5013063"/>
                <a:gd name="connsiteX71" fmla="*/ 52249 w 7410480"/>
                <a:gd name="connsiteY71" fmla="*/ 4141694 h 5013063"/>
                <a:gd name="connsiteX72" fmla="*/ 63007 w 7410480"/>
                <a:gd name="connsiteY72" fmla="*/ 3786691 h 5013063"/>
                <a:gd name="connsiteX73" fmla="*/ 73765 w 7410480"/>
                <a:gd name="connsiteY73" fmla="*/ 3732903 h 5013063"/>
                <a:gd name="connsiteX74" fmla="*/ 63007 w 7410480"/>
                <a:gd name="connsiteY74" fmla="*/ 3119717 h 5013063"/>
                <a:gd name="connsiteX75" fmla="*/ 41492 w 7410480"/>
                <a:gd name="connsiteY75" fmla="*/ 2710927 h 5013063"/>
                <a:gd name="connsiteX76" fmla="*/ 52249 w 7410480"/>
                <a:gd name="connsiteY76" fmla="*/ 1323190 h 5013063"/>
                <a:gd name="connsiteX77" fmla="*/ 19976 w 7410480"/>
                <a:gd name="connsiteY77" fmla="*/ 1021976 h 5013063"/>
                <a:gd name="connsiteX78" fmla="*/ 19976 w 7410480"/>
                <a:gd name="connsiteY78" fmla="*/ 473336 h 5013063"/>
                <a:gd name="connsiteX79" fmla="*/ 19976 w 7410480"/>
                <a:gd name="connsiteY79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36344 w 7410480"/>
                <a:gd name="connsiteY64" fmla="*/ 4980790 h 5013063"/>
                <a:gd name="connsiteX65" fmla="*/ 288917 w 7410480"/>
                <a:gd name="connsiteY65" fmla="*/ 4959275 h 5013063"/>
                <a:gd name="connsiteX66" fmla="*/ 63007 w 7410480"/>
                <a:gd name="connsiteY66" fmla="*/ 4970033 h 5013063"/>
                <a:gd name="connsiteX67" fmla="*/ 52249 w 7410480"/>
                <a:gd name="connsiteY67" fmla="*/ 4937760 h 5013063"/>
                <a:gd name="connsiteX68" fmla="*/ 41492 w 7410480"/>
                <a:gd name="connsiteY68" fmla="*/ 4883971 h 5013063"/>
                <a:gd name="connsiteX69" fmla="*/ 30734 w 7410480"/>
                <a:gd name="connsiteY69" fmla="*/ 4625788 h 5013063"/>
                <a:gd name="connsiteX70" fmla="*/ 52249 w 7410480"/>
                <a:gd name="connsiteY70" fmla="*/ 4141694 h 5013063"/>
                <a:gd name="connsiteX71" fmla="*/ 63007 w 7410480"/>
                <a:gd name="connsiteY71" fmla="*/ 3786691 h 5013063"/>
                <a:gd name="connsiteX72" fmla="*/ 73765 w 7410480"/>
                <a:gd name="connsiteY72" fmla="*/ 3732903 h 5013063"/>
                <a:gd name="connsiteX73" fmla="*/ 63007 w 7410480"/>
                <a:gd name="connsiteY73" fmla="*/ 3119717 h 5013063"/>
                <a:gd name="connsiteX74" fmla="*/ 41492 w 7410480"/>
                <a:gd name="connsiteY74" fmla="*/ 2710927 h 5013063"/>
                <a:gd name="connsiteX75" fmla="*/ 52249 w 7410480"/>
                <a:gd name="connsiteY75" fmla="*/ 1323190 h 5013063"/>
                <a:gd name="connsiteX76" fmla="*/ 19976 w 7410480"/>
                <a:gd name="connsiteY76" fmla="*/ 1021976 h 5013063"/>
                <a:gd name="connsiteX77" fmla="*/ 19976 w 7410480"/>
                <a:gd name="connsiteY77" fmla="*/ 473336 h 5013063"/>
                <a:gd name="connsiteX78" fmla="*/ 19976 w 7410480"/>
                <a:gd name="connsiteY78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536344 w 7410480"/>
                <a:gd name="connsiteY63" fmla="*/ 4980790 h 5013063"/>
                <a:gd name="connsiteX64" fmla="*/ 288917 w 7410480"/>
                <a:gd name="connsiteY64" fmla="*/ 4959275 h 5013063"/>
                <a:gd name="connsiteX65" fmla="*/ 63007 w 7410480"/>
                <a:gd name="connsiteY65" fmla="*/ 4970033 h 5013063"/>
                <a:gd name="connsiteX66" fmla="*/ 52249 w 7410480"/>
                <a:gd name="connsiteY66" fmla="*/ 4937760 h 5013063"/>
                <a:gd name="connsiteX67" fmla="*/ 41492 w 7410480"/>
                <a:gd name="connsiteY67" fmla="*/ 4883971 h 5013063"/>
                <a:gd name="connsiteX68" fmla="*/ 30734 w 7410480"/>
                <a:gd name="connsiteY68" fmla="*/ 4625788 h 5013063"/>
                <a:gd name="connsiteX69" fmla="*/ 52249 w 7410480"/>
                <a:gd name="connsiteY69" fmla="*/ 4141694 h 5013063"/>
                <a:gd name="connsiteX70" fmla="*/ 63007 w 7410480"/>
                <a:gd name="connsiteY70" fmla="*/ 3786691 h 5013063"/>
                <a:gd name="connsiteX71" fmla="*/ 73765 w 7410480"/>
                <a:gd name="connsiteY71" fmla="*/ 3732903 h 5013063"/>
                <a:gd name="connsiteX72" fmla="*/ 63007 w 7410480"/>
                <a:gd name="connsiteY72" fmla="*/ 3119717 h 5013063"/>
                <a:gd name="connsiteX73" fmla="*/ 41492 w 7410480"/>
                <a:gd name="connsiteY73" fmla="*/ 2710927 h 5013063"/>
                <a:gd name="connsiteX74" fmla="*/ 52249 w 7410480"/>
                <a:gd name="connsiteY74" fmla="*/ 1323190 h 5013063"/>
                <a:gd name="connsiteX75" fmla="*/ 19976 w 7410480"/>
                <a:gd name="connsiteY75" fmla="*/ 1021976 h 5013063"/>
                <a:gd name="connsiteX76" fmla="*/ 19976 w 7410480"/>
                <a:gd name="connsiteY76" fmla="*/ 473336 h 5013063"/>
                <a:gd name="connsiteX77" fmla="*/ 19976 w 7410480"/>
                <a:gd name="connsiteY77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536344 w 7410480"/>
                <a:gd name="connsiteY62" fmla="*/ 4980790 h 5013063"/>
                <a:gd name="connsiteX63" fmla="*/ 288917 w 7410480"/>
                <a:gd name="connsiteY63" fmla="*/ 4959275 h 5013063"/>
                <a:gd name="connsiteX64" fmla="*/ 63007 w 7410480"/>
                <a:gd name="connsiteY64" fmla="*/ 4970033 h 5013063"/>
                <a:gd name="connsiteX65" fmla="*/ 52249 w 7410480"/>
                <a:gd name="connsiteY65" fmla="*/ 4937760 h 5013063"/>
                <a:gd name="connsiteX66" fmla="*/ 41492 w 7410480"/>
                <a:gd name="connsiteY66" fmla="*/ 4883971 h 5013063"/>
                <a:gd name="connsiteX67" fmla="*/ 30734 w 7410480"/>
                <a:gd name="connsiteY67" fmla="*/ 4625788 h 5013063"/>
                <a:gd name="connsiteX68" fmla="*/ 52249 w 7410480"/>
                <a:gd name="connsiteY68" fmla="*/ 4141694 h 5013063"/>
                <a:gd name="connsiteX69" fmla="*/ 63007 w 7410480"/>
                <a:gd name="connsiteY69" fmla="*/ 3786691 h 5013063"/>
                <a:gd name="connsiteX70" fmla="*/ 73765 w 7410480"/>
                <a:gd name="connsiteY70" fmla="*/ 3732903 h 5013063"/>
                <a:gd name="connsiteX71" fmla="*/ 63007 w 7410480"/>
                <a:gd name="connsiteY71" fmla="*/ 3119717 h 5013063"/>
                <a:gd name="connsiteX72" fmla="*/ 41492 w 7410480"/>
                <a:gd name="connsiteY72" fmla="*/ 2710927 h 5013063"/>
                <a:gd name="connsiteX73" fmla="*/ 52249 w 7410480"/>
                <a:gd name="connsiteY73" fmla="*/ 1323190 h 5013063"/>
                <a:gd name="connsiteX74" fmla="*/ 19976 w 7410480"/>
                <a:gd name="connsiteY74" fmla="*/ 1021976 h 5013063"/>
                <a:gd name="connsiteX75" fmla="*/ 19976 w 7410480"/>
                <a:gd name="connsiteY75" fmla="*/ 473336 h 5013063"/>
                <a:gd name="connsiteX76" fmla="*/ 19976 w 7410480"/>
                <a:gd name="connsiteY76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30150 w 7410480"/>
                <a:gd name="connsiteY48" fmla="*/ 4948517 h 5013063"/>
                <a:gd name="connsiteX49" fmla="*/ 3365605 w 7410480"/>
                <a:gd name="connsiteY49" fmla="*/ 4970033 h 5013063"/>
                <a:gd name="connsiteX50" fmla="*/ 3333332 w 7410480"/>
                <a:gd name="connsiteY50" fmla="*/ 4980790 h 5013063"/>
                <a:gd name="connsiteX51" fmla="*/ 2827722 w 7410480"/>
                <a:gd name="connsiteY51" fmla="*/ 5002305 h 5013063"/>
                <a:gd name="connsiteX52" fmla="*/ 2763176 w 7410480"/>
                <a:gd name="connsiteY52" fmla="*/ 5013063 h 5013063"/>
                <a:gd name="connsiteX53" fmla="*/ 2397416 w 7410480"/>
                <a:gd name="connsiteY53" fmla="*/ 5002305 h 5013063"/>
                <a:gd name="connsiteX54" fmla="*/ 2300597 w 7410480"/>
                <a:gd name="connsiteY54" fmla="*/ 4980790 h 5013063"/>
                <a:gd name="connsiteX55" fmla="*/ 2171506 w 7410480"/>
                <a:gd name="connsiteY55" fmla="*/ 4937760 h 5013063"/>
                <a:gd name="connsiteX56" fmla="*/ 1924080 w 7410480"/>
                <a:gd name="connsiteY56" fmla="*/ 4948517 h 5013063"/>
                <a:gd name="connsiteX57" fmla="*/ 1870292 w 7410480"/>
                <a:gd name="connsiteY57" fmla="*/ 4959275 h 5013063"/>
                <a:gd name="connsiteX58" fmla="*/ 1676654 w 7410480"/>
                <a:gd name="connsiteY58" fmla="*/ 4980790 h 5013063"/>
                <a:gd name="connsiteX59" fmla="*/ 1203317 w 7410480"/>
                <a:gd name="connsiteY59" fmla="*/ 4959275 h 5013063"/>
                <a:gd name="connsiteX60" fmla="*/ 1117256 w 7410480"/>
                <a:gd name="connsiteY60" fmla="*/ 4948517 h 5013063"/>
                <a:gd name="connsiteX61" fmla="*/ 536344 w 7410480"/>
                <a:gd name="connsiteY61" fmla="*/ 4980790 h 5013063"/>
                <a:gd name="connsiteX62" fmla="*/ 288917 w 7410480"/>
                <a:gd name="connsiteY62" fmla="*/ 4959275 h 5013063"/>
                <a:gd name="connsiteX63" fmla="*/ 63007 w 7410480"/>
                <a:gd name="connsiteY63" fmla="*/ 4970033 h 5013063"/>
                <a:gd name="connsiteX64" fmla="*/ 52249 w 7410480"/>
                <a:gd name="connsiteY64" fmla="*/ 4937760 h 5013063"/>
                <a:gd name="connsiteX65" fmla="*/ 41492 w 7410480"/>
                <a:gd name="connsiteY65" fmla="*/ 4883971 h 5013063"/>
                <a:gd name="connsiteX66" fmla="*/ 30734 w 7410480"/>
                <a:gd name="connsiteY66" fmla="*/ 4625788 h 5013063"/>
                <a:gd name="connsiteX67" fmla="*/ 52249 w 7410480"/>
                <a:gd name="connsiteY67" fmla="*/ 4141694 h 5013063"/>
                <a:gd name="connsiteX68" fmla="*/ 63007 w 7410480"/>
                <a:gd name="connsiteY68" fmla="*/ 3786691 h 5013063"/>
                <a:gd name="connsiteX69" fmla="*/ 73765 w 7410480"/>
                <a:gd name="connsiteY69" fmla="*/ 3732903 h 5013063"/>
                <a:gd name="connsiteX70" fmla="*/ 63007 w 7410480"/>
                <a:gd name="connsiteY70" fmla="*/ 3119717 h 5013063"/>
                <a:gd name="connsiteX71" fmla="*/ 41492 w 7410480"/>
                <a:gd name="connsiteY71" fmla="*/ 2710927 h 5013063"/>
                <a:gd name="connsiteX72" fmla="*/ 52249 w 7410480"/>
                <a:gd name="connsiteY72" fmla="*/ 1323190 h 5013063"/>
                <a:gd name="connsiteX73" fmla="*/ 19976 w 7410480"/>
                <a:gd name="connsiteY73" fmla="*/ 1021976 h 5013063"/>
                <a:gd name="connsiteX74" fmla="*/ 19976 w 7410480"/>
                <a:gd name="connsiteY74" fmla="*/ 473336 h 5013063"/>
                <a:gd name="connsiteX75" fmla="*/ 19976 w 7410480"/>
                <a:gd name="connsiteY75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430150 w 7410480"/>
                <a:gd name="connsiteY47" fmla="*/ 4948517 h 5013063"/>
                <a:gd name="connsiteX48" fmla="*/ 3365605 w 7410480"/>
                <a:gd name="connsiteY48" fmla="*/ 4970033 h 5013063"/>
                <a:gd name="connsiteX49" fmla="*/ 3333332 w 7410480"/>
                <a:gd name="connsiteY49" fmla="*/ 4980790 h 5013063"/>
                <a:gd name="connsiteX50" fmla="*/ 2827722 w 7410480"/>
                <a:gd name="connsiteY50" fmla="*/ 5002305 h 5013063"/>
                <a:gd name="connsiteX51" fmla="*/ 2763176 w 7410480"/>
                <a:gd name="connsiteY51" fmla="*/ 5013063 h 5013063"/>
                <a:gd name="connsiteX52" fmla="*/ 2397416 w 7410480"/>
                <a:gd name="connsiteY52" fmla="*/ 5002305 h 5013063"/>
                <a:gd name="connsiteX53" fmla="*/ 2300597 w 7410480"/>
                <a:gd name="connsiteY53" fmla="*/ 4980790 h 5013063"/>
                <a:gd name="connsiteX54" fmla="*/ 2171506 w 7410480"/>
                <a:gd name="connsiteY54" fmla="*/ 4937760 h 5013063"/>
                <a:gd name="connsiteX55" fmla="*/ 1924080 w 7410480"/>
                <a:gd name="connsiteY55" fmla="*/ 4948517 h 5013063"/>
                <a:gd name="connsiteX56" fmla="*/ 1870292 w 7410480"/>
                <a:gd name="connsiteY56" fmla="*/ 4959275 h 5013063"/>
                <a:gd name="connsiteX57" fmla="*/ 1676654 w 7410480"/>
                <a:gd name="connsiteY57" fmla="*/ 4980790 h 5013063"/>
                <a:gd name="connsiteX58" fmla="*/ 1203317 w 7410480"/>
                <a:gd name="connsiteY58" fmla="*/ 4959275 h 5013063"/>
                <a:gd name="connsiteX59" fmla="*/ 1117256 w 7410480"/>
                <a:gd name="connsiteY59" fmla="*/ 4948517 h 5013063"/>
                <a:gd name="connsiteX60" fmla="*/ 536344 w 7410480"/>
                <a:gd name="connsiteY60" fmla="*/ 4980790 h 5013063"/>
                <a:gd name="connsiteX61" fmla="*/ 288917 w 7410480"/>
                <a:gd name="connsiteY61" fmla="*/ 4959275 h 5013063"/>
                <a:gd name="connsiteX62" fmla="*/ 63007 w 7410480"/>
                <a:gd name="connsiteY62" fmla="*/ 4970033 h 5013063"/>
                <a:gd name="connsiteX63" fmla="*/ 52249 w 7410480"/>
                <a:gd name="connsiteY63" fmla="*/ 4937760 h 5013063"/>
                <a:gd name="connsiteX64" fmla="*/ 41492 w 7410480"/>
                <a:gd name="connsiteY64" fmla="*/ 4883971 h 5013063"/>
                <a:gd name="connsiteX65" fmla="*/ 30734 w 7410480"/>
                <a:gd name="connsiteY65" fmla="*/ 4625788 h 5013063"/>
                <a:gd name="connsiteX66" fmla="*/ 52249 w 7410480"/>
                <a:gd name="connsiteY66" fmla="*/ 4141694 h 5013063"/>
                <a:gd name="connsiteX67" fmla="*/ 63007 w 7410480"/>
                <a:gd name="connsiteY67" fmla="*/ 3786691 h 5013063"/>
                <a:gd name="connsiteX68" fmla="*/ 73765 w 7410480"/>
                <a:gd name="connsiteY68" fmla="*/ 3732903 h 5013063"/>
                <a:gd name="connsiteX69" fmla="*/ 63007 w 7410480"/>
                <a:gd name="connsiteY69" fmla="*/ 3119717 h 5013063"/>
                <a:gd name="connsiteX70" fmla="*/ 41492 w 7410480"/>
                <a:gd name="connsiteY70" fmla="*/ 2710927 h 5013063"/>
                <a:gd name="connsiteX71" fmla="*/ 52249 w 7410480"/>
                <a:gd name="connsiteY71" fmla="*/ 1323190 h 5013063"/>
                <a:gd name="connsiteX72" fmla="*/ 19976 w 7410480"/>
                <a:gd name="connsiteY72" fmla="*/ 1021976 h 5013063"/>
                <a:gd name="connsiteX73" fmla="*/ 19976 w 7410480"/>
                <a:gd name="connsiteY73" fmla="*/ 473336 h 5013063"/>
                <a:gd name="connsiteX74" fmla="*/ 19976 w 7410480"/>
                <a:gd name="connsiteY74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291685 w 7410480"/>
                <a:gd name="connsiteY36" fmla="*/ 4970033 h 5013063"/>
                <a:gd name="connsiteX37" fmla="*/ 6205623 w 7410480"/>
                <a:gd name="connsiteY37" fmla="*/ 4991548 h 5013063"/>
                <a:gd name="connsiteX38" fmla="*/ 5796833 w 7410480"/>
                <a:gd name="connsiteY38" fmla="*/ 4980790 h 5013063"/>
                <a:gd name="connsiteX39" fmla="*/ 5743045 w 7410480"/>
                <a:gd name="connsiteY39" fmla="*/ 5002305 h 5013063"/>
                <a:gd name="connsiteX40" fmla="*/ 5700014 w 7410480"/>
                <a:gd name="connsiteY40" fmla="*/ 5013063 h 5013063"/>
                <a:gd name="connsiteX41" fmla="*/ 5119101 w 7410480"/>
                <a:gd name="connsiteY41" fmla="*/ 4991548 h 5013063"/>
                <a:gd name="connsiteX42" fmla="*/ 4860917 w 7410480"/>
                <a:gd name="connsiteY42" fmla="*/ 4980790 h 5013063"/>
                <a:gd name="connsiteX43" fmla="*/ 3817426 w 7410480"/>
                <a:gd name="connsiteY43" fmla="*/ 4970033 h 5013063"/>
                <a:gd name="connsiteX44" fmla="*/ 3720607 w 7410480"/>
                <a:gd name="connsiteY44" fmla="*/ 4959275 h 5013063"/>
                <a:gd name="connsiteX45" fmla="*/ 3656061 w 7410480"/>
                <a:gd name="connsiteY45" fmla="*/ 4937760 h 5013063"/>
                <a:gd name="connsiteX46" fmla="*/ 3430150 w 7410480"/>
                <a:gd name="connsiteY46" fmla="*/ 4948517 h 5013063"/>
                <a:gd name="connsiteX47" fmla="*/ 3365605 w 7410480"/>
                <a:gd name="connsiteY47" fmla="*/ 4970033 h 5013063"/>
                <a:gd name="connsiteX48" fmla="*/ 3333332 w 7410480"/>
                <a:gd name="connsiteY48" fmla="*/ 4980790 h 5013063"/>
                <a:gd name="connsiteX49" fmla="*/ 2827722 w 7410480"/>
                <a:gd name="connsiteY49" fmla="*/ 5002305 h 5013063"/>
                <a:gd name="connsiteX50" fmla="*/ 2763176 w 7410480"/>
                <a:gd name="connsiteY50" fmla="*/ 5013063 h 5013063"/>
                <a:gd name="connsiteX51" fmla="*/ 2397416 w 7410480"/>
                <a:gd name="connsiteY51" fmla="*/ 5002305 h 5013063"/>
                <a:gd name="connsiteX52" fmla="*/ 2300597 w 7410480"/>
                <a:gd name="connsiteY52" fmla="*/ 4980790 h 5013063"/>
                <a:gd name="connsiteX53" fmla="*/ 2171506 w 7410480"/>
                <a:gd name="connsiteY53" fmla="*/ 4937760 h 5013063"/>
                <a:gd name="connsiteX54" fmla="*/ 1924080 w 7410480"/>
                <a:gd name="connsiteY54" fmla="*/ 4948517 h 5013063"/>
                <a:gd name="connsiteX55" fmla="*/ 1870292 w 7410480"/>
                <a:gd name="connsiteY55" fmla="*/ 4959275 h 5013063"/>
                <a:gd name="connsiteX56" fmla="*/ 1676654 w 7410480"/>
                <a:gd name="connsiteY56" fmla="*/ 4980790 h 5013063"/>
                <a:gd name="connsiteX57" fmla="*/ 1203317 w 7410480"/>
                <a:gd name="connsiteY57" fmla="*/ 4959275 h 5013063"/>
                <a:gd name="connsiteX58" fmla="*/ 1117256 w 7410480"/>
                <a:gd name="connsiteY58" fmla="*/ 4948517 h 5013063"/>
                <a:gd name="connsiteX59" fmla="*/ 536344 w 7410480"/>
                <a:gd name="connsiteY59" fmla="*/ 4980790 h 5013063"/>
                <a:gd name="connsiteX60" fmla="*/ 288917 w 7410480"/>
                <a:gd name="connsiteY60" fmla="*/ 4959275 h 5013063"/>
                <a:gd name="connsiteX61" fmla="*/ 63007 w 7410480"/>
                <a:gd name="connsiteY61" fmla="*/ 4970033 h 5013063"/>
                <a:gd name="connsiteX62" fmla="*/ 52249 w 7410480"/>
                <a:gd name="connsiteY62" fmla="*/ 4937760 h 5013063"/>
                <a:gd name="connsiteX63" fmla="*/ 41492 w 7410480"/>
                <a:gd name="connsiteY63" fmla="*/ 4883971 h 5013063"/>
                <a:gd name="connsiteX64" fmla="*/ 30734 w 7410480"/>
                <a:gd name="connsiteY64" fmla="*/ 4625788 h 5013063"/>
                <a:gd name="connsiteX65" fmla="*/ 52249 w 7410480"/>
                <a:gd name="connsiteY65" fmla="*/ 4141694 h 5013063"/>
                <a:gd name="connsiteX66" fmla="*/ 63007 w 7410480"/>
                <a:gd name="connsiteY66" fmla="*/ 3786691 h 5013063"/>
                <a:gd name="connsiteX67" fmla="*/ 73765 w 7410480"/>
                <a:gd name="connsiteY67" fmla="*/ 3732903 h 5013063"/>
                <a:gd name="connsiteX68" fmla="*/ 63007 w 7410480"/>
                <a:gd name="connsiteY68" fmla="*/ 3119717 h 5013063"/>
                <a:gd name="connsiteX69" fmla="*/ 41492 w 7410480"/>
                <a:gd name="connsiteY69" fmla="*/ 2710927 h 5013063"/>
                <a:gd name="connsiteX70" fmla="*/ 52249 w 7410480"/>
                <a:gd name="connsiteY70" fmla="*/ 1323190 h 5013063"/>
                <a:gd name="connsiteX71" fmla="*/ 19976 w 7410480"/>
                <a:gd name="connsiteY71" fmla="*/ 1021976 h 5013063"/>
                <a:gd name="connsiteX72" fmla="*/ 19976 w 7410480"/>
                <a:gd name="connsiteY72" fmla="*/ 473336 h 5013063"/>
                <a:gd name="connsiteX73" fmla="*/ 19976 w 7410480"/>
                <a:gd name="connsiteY73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291685 w 7410480"/>
                <a:gd name="connsiteY35" fmla="*/ 4970033 h 5013063"/>
                <a:gd name="connsiteX36" fmla="*/ 6205623 w 7410480"/>
                <a:gd name="connsiteY36" fmla="*/ 4991548 h 5013063"/>
                <a:gd name="connsiteX37" fmla="*/ 5796833 w 7410480"/>
                <a:gd name="connsiteY37" fmla="*/ 4980790 h 5013063"/>
                <a:gd name="connsiteX38" fmla="*/ 5743045 w 7410480"/>
                <a:gd name="connsiteY38" fmla="*/ 5002305 h 5013063"/>
                <a:gd name="connsiteX39" fmla="*/ 5700014 w 7410480"/>
                <a:gd name="connsiteY39" fmla="*/ 5013063 h 5013063"/>
                <a:gd name="connsiteX40" fmla="*/ 5119101 w 7410480"/>
                <a:gd name="connsiteY40" fmla="*/ 4991548 h 5013063"/>
                <a:gd name="connsiteX41" fmla="*/ 4860917 w 7410480"/>
                <a:gd name="connsiteY41" fmla="*/ 4980790 h 5013063"/>
                <a:gd name="connsiteX42" fmla="*/ 3817426 w 7410480"/>
                <a:gd name="connsiteY42" fmla="*/ 4970033 h 5013063"/>
                <a:gd name="connsiteX43" fmla="*/ 3720607 w 7410480"/>
                <a:gd name="connsiteY43" fmla="*/ 4959275 h 5013063"/>
                <a:gd name="connsiteX44" fmla="*/ 3656061 w 7410480"/>
                <a:gd name="connsiteY44" fmla="*/ 4937760 h 5013063"/>
                <a:gd name="connsiteX45" fmla="*/ 3430150 w 7410480"/>
                <a:gd name="connsiteY45" fmla="*/ 4948517 h 5013063"/>
                <a:gd name="connsiteX46" fmla="*/ 3365605 w 7410480"/>
                <a:gd name="connsiteY46" fmla="*/ 4970033 h 5013063"/>
                <a:gd name="connsiteX47" fmla="*/ 3333332 w 7410480"/>
                <a:gd name="connsiteY47" fmla="*/ 4980790 h 5013063"/>
                <a:gd name="connsiteX48" fmla="*/ 2827722 w 7410480"/>
                <a:gd name="connsiteY48" fmla="*/ 5002305 h 5013063"/>
                <a:gd name="connsiteX49" fmla="*/ 2763176 w 7410480"/>
                <a:gd name="connsiteY49" fmla="*/ 5013063 h 5013063"/>
                <a:gd name="connsiteX50" fmla="*/ 2397416 w 7410480"/>
                <a:gd name="connsiteY50" fmla="*/ 5002305 h 5013063"/>
                <a:gd name="connsiteX51" fmla="*/ 2300597 w 7410480"/>
                <a:gd name="connsiteY51" fmla="*/ 4980790 h 5013063"/>
                <a:gd name="connsiteX52" fmla="*/ 2171506 w 7410480"/>
                <a:gd name="connsiteY52" fmla="*/ 4937760 h 5013063"/>
                <a:gd name="connsiteX53" fmla="*/ 1924080 w 7410480"/>
                <a:gd name="connsiteY53" fmla="*/ 4948517 h 5013063"/>
                <a:gd name="connsiteX54" fmla="*/ 1870292 w 7410480"/>
                <a:gd name="connsiteY54" fmla="*/ 4959275 h 5013063"/>
                <a:gd name="connsiteX55" fmla="*/ 1676654 w 7410480"/>
                <a:gd name="connsiteY55" fmla="*/ 4980790 h 5013063"/>
                <a:gd name="connsiteX56" fmla="*/ 1203317 w 7410480"/>
                <a:gd name="connsiteY56" fmla="*/ 4959275 h 5013063"/>
                <a:gd name="connsiteX57" fmla="*/ 1117256 w 7410480"/>
                <a:gd name="connsiteY57" fmla="*/ 4948517 h 5013063"/>
                <a:gd name="connsiteX58" fmla="*/ 536344 w 7410480"/>
                <a:gd name="connsiteY58" fmla="*/ 4980790 h 5013063"/>
                <a:gd name="connsiteX59" fmla="*/ 288917 w 7410480"/>
                <a:gd name="connsiteY59" fmla="*/ 4959275 h 5013063"/>
                <a:gd name="connsiteX60" fmla="*/ 63007 w 7410480"/>
                <a:gd name="connsiteY60" fmla="*/ 4970033 h 5013063"/>
                <a:gd name="connsiteX61" fmla="*/ 52249 w 7410480"/>
                <a:gd name="connsiteY61" fmla="*/ 4937760 h 5013063"/>
                <a:gd name="connsiteX62" fmla="*/ 41492 w 7410480"/>
                <a:gd name="connsiteY62" fmla="*/ 4883971 h 5013063"/>
                <a:gd name="connsiteX63" fmla="*/ 30734 w 7410480"/>
                <a:gd name="connsiteY63" fmla="*/ 4625788 h 5013063"/>
                <a:gd name="connsiteX64" fmla="*/ 52249 w 7410480"/>
                <a:gd name="connsiteY64" fmla="*/ 4141694 h 5013063"/>
                <a:gd name="connsiteX65" fmla="*/ 63007 w 7410480"/>
                <a:gd name="connsiteY65" fmla="*/ 3786691 h 5013063"/>
                <a:gd name="connsiteX66" fmla="*/ 73765 w 7410480"/>
                <a:gd name="connsiteY66" fmla="*/ 3732903 h 5013063"/>
                <a:gd name="connsiteX67" fmla="*/ 63007 w 7410480"/>
                <a:gd name="connsiteY67" fmla="*/ 3119717 h 5013063"/>
                <a:gd name="connsiteX68" fmla="*/ 41492 w 7410480"/>
                <a:gd name="connsiteY68" fmla="*/ 2710927 h 5013063"/>
                <a:gd name="connsiteX69" fmla="*/ 52249 w 7410480"/>
                <a:gd name="connsiteY69" fmla="*/ 1323190 h 5013063"/>
                <a:gd name="connsiteX70" fmla="*/ 19976 w 7410480"/>
                <a:gd name="connsiteY70" fmla="*/ 1021976 h 5013063"/>
                <a:gd name="connsiteX71" fmla="*/ 19976 w 7410480"/>
                <a:gd name="connsiteY71" fmla="*/ 473336 h 5013063"/>
                <a:gd name="connsiteX72" fmla="*/ 19976 w 7410480"/>
                <a:gd name="connsiteY72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291685 w 7410480"/>
                <a:gd name="connsiteY34" fmla="*/ 4970033 h 5013063"/>
                <a:gd name="connsiteX35" fmla="*/ 6205623 w 7410480"/>
                <a:gd name="connsiteY35" fmla="*/ 4991548 h 5013063"/>
                <a:gd name="connsiteX36" fmla="*/ 5796833 w 7410480"/>
                <a:gd name="connsiteY36" fmla="*/ 4980790 h 5013063"/>
                <a:gd name="connsiteX37" fmla="*/ 5743045 w 7410480"/>
                <a:gd name="connsiteY37" fmla="*/ 5002305 h 5013063"/>
                <a:gd name="connsiteX38" fmla="*/ 5700014 w 7410480"/>
                <a:gd name="connsiteY38" fmla="*/ 5013063 h 5013063"/>
                <a:gd name="connsiteX39" fmla="*/ 5119101 w 7410480"/>
                <a:gd name="connsiteY39" fmla="*/ 4991548 h 5013063"/>
                <a:gd name="connsiteX40" fmla="*/ 4860917 w 7410480"/>
                <a:gd name="connsiteY40" fmla="*/ 4980790 h 5013063"/>
                <a:gd name="connsiteX41" fmla="*/ 3817426 w 7410480"/>
                <a:gd name="connsiteY41" fmla="*/ 4970033 h 5013063"/>
                <a:gd name="connsiteX42" fmla="*/ 3720607 w 7410480"/>
                <a:gd name="connsiteY42" fmla="*/ 4959275 h 5013063"/>
                <a:gd name="connsiteX43" fmla="*/ 3656061 w 7410480"/>
                <a:gd name="connsiteY43" fmla="*/ 4937760 h 5013063"/>
                <a:gd name="connsiteX44" fmla="*/ 3430150 w 7410480"/>
                <a:gd name="connsiteY44" fmla="*/ 4948517 h 5013063"/>
                <a:gd name="connsiteX45" fmla="*/ 3365605 w 7410480"/>
                <a:gd name="connsiteY45" fmla="*/ 4970033 h 5013063"/>
                <a:gd name="connsiteX46" fmla="*/ 3333332 w 7410480"/>
                <a:gd name="connsiteY46" fmla="*/ 4980790 h 5013063"/>
                <a:gd name="connsiteX47" fmla="*/ 2827722 w 7410480"/>
                <a:gd name="connsiteY47" fmla="*/ 5002305 h 5013063"/>
                <a:gd name="connsiteX48" fmla="*/ 2763176 w 7410480"/>
                <a:gd name="connsiteY48" fmla="*/ 5013063 h 5013063"/>
                <a:gd name="connsiteX49" fmla="*/ 2397416 w 7410480"/>
                <a:gd name="connsiteY49" fmla="*/ 5002305 h 5013063"/>
                <a:gd name="connsiteX50" fmla="*/ 2300597 w 7410480"/>
                <a:gd name="connsiteY50" fmla="*/ 4980790 h 5013063"/>
                <a:gd name="connsiteX51" fmla="*/ 2171506 w 7410480"/>
                <a:gd name="connsiteY51" fmla="*/ 4937760 h 5013063"/>
                <a:gd name="connsiteX52" fmla="*/ 1924080 w 7410480"/>
                <a:gd name="connsiteY52" fmla="*/ 4948517 h 5013063"/>
                <a:gd name="connsiteX53" fmla="*/ 1870292 w 7410480"/>
                <a:gd name="connsiteY53" fmla="*/ 4959275 h 5013063"/>
                <a:gd name="connsiteX54" fmla="*/ 1676654 w 7410480"/>
                <a:gd name="connsiteY54" fmla="*/ 4980790 h 5013063"/>
                <a:gd name="connsiteX55" fmla="*/ 1203317 w 7410480"/>
                <a:gd name="connsiteY55" fmla="*/ 4959275 h 5013063"/>
                <a:gd name="connsiteX56" fmla="*/ 1117256 w 7410480"/>
                <a:gd name="connsiteY56" fmla="*/ 4948517 h 5013063"/>
                <a:gd name="connsiteX57" fmla="*/ 536344 w 7410480"/>
                <a:gd name="connsiteY57" fmla="*/ 4980790 h 5013063"/>
                <a:gd name="connsiteX58" fmla="*/ 288917 w 7410480"/>
                <a:gd name="connsiteY58" fmla="*/ 4959275 h 5013063"/>
                <a:gd name="connsiteX59" fmla="*/ 63007 w 7410480"/>
                <a:gd name="connsiteY59" fmla="*/ 4970033 h 5013063"/>
                <a:gd name="connsiteX60" fmla="*/ 52249 w 7410480"/>
                <a:gd name="connsiteY60" fmla="*/ 4937760 h 5013063"/>
                <a:gd name="connsiteX61" fmla="*/ 41492 w 7410480"/>
                <a:gd name="connsiteY61" fmla="*/ 4883971 h 5013063"/>
                <a:gd name="connsiteX62" fmla="*/ 30734 w 7410480"/>
                <a:gd name="connsiteY62" fmla="*/ 4625788 h 5013063"/>
                <a:gd name="connsiteX63" fmla="*/ 52249 w 7410480"/>
                <a:gd name="connsiteY63" fmla="*/ 4141694 h 5013063"/>
                <a:gd name="connsiteX64" fmla="*/ 63007 w 7410480"/>
                <a:gd name="connsiteY64" fmla="*/ 3786691 h 5013063"/>
                <a:gd name="connsiteX65" fmla="*/ 73765 w 7410480"/>
                <a:gd name="connsiteY65" fmla="*/ 3732903 h 5013063"/>
                <a:gd name="connsiteX66" fmla="*/ 63007 w 7410480"/>
                <a:gd name="connsiteY66" fmla="*/ 3119717 h 5013063"/>
                <a:gd name="connsiteX67" fmla="*/ 41492 w 7410480"/>
                <a:gd name="connsiteY67" fmla="*/ 2710927 h 5013063"/>
                <a:gd name="connsiteX68" fmla="*/ 52249 w 7410480"/>
                <a:gd name="connsiteY68" fmla="*/ 1323190 h 5013063"/>
                <a:gd name="connsiteX69" fmla="*/ 19976 w 7410480"/>
                <a:gd name="connsiteY69" fmla="*/ 1021976 h 5013063"/>
                <a:gd name="connsiteX70" fmla="*/ 19976 w 7410480"/>
                <a:gd name="connsiteY70" fmla="*/ 473336 h 5013063"/>
                <a:gd name="connsiteX71" fmla="*/ 19976 w 7410480"/>
                <a:gd name="connsiteY71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291685 w 7410480"/>
                <a:gd name="connsiteY34" fmla="*/ 4970033 h 5013063"/>
                <a:gd name="connsiteX35" fmla="*/ 6205623 w 7410480"/>
                <a:gd name="connsiteY35" fmla="*/ 4991548 h 5013063"/>
                <a:gd name="connsiteX36" fmla="*/ 5796833 w 7410480"/>
                <a:gd name="connsiteY36" fmla="*/ 4980790 h 5013063"/>
                <a:gd name="connsiteX37" fmla="*/ 5743045 w 7410480"/>
                <a:gd name="connsiteY37" fmla="*/ 5002305 h 5013063"/>
                <a:gd name="connsiteX38" fmla="*/ 5700014 w 7410480"/>
                <a:gd name="connsiteY38" fmla="*/ 5013063 h 5013063"/>
                <a:gd name="connsiteX39" fmla="*/ 5119101 w 7410480"/>
                <a:gd name="connsiteY39" fmla="*/ 4991548 h 5013063"/>
                <a:gd name="connsiteX40" fmla="*/ 4860917 w 7410480"/>
                <a:gd name="connsiteY40" fmla="*/ 4980790 h 5013063"/>
                <a:gd name="connsiteX41" fmla="*/ 3817426 w 7410480"/>
                <a:gd name="connsiteY41" fmla="*/ 4970033 h 5013063"/>
                <a:gd name="connsiteX42" fmla="*/ 3720607 w 7410480"/>
                <a:gd name="connsiteY42" fmla="*/ 4959275 h 5013063"/>
                <a:gd name="connsiteX43" fmla="*/ 3656061 w 7410480"/>
                <a:gd name="connsiteY43" fmla="*/ 4937760 h 5013063"/>
                <a:gd name="connsiteX44" fmla="*/ 3430150 w 7410480"/>
                <a:gd name="connsiteY44" fmla="*/ 4948517 h 5013063"/>
                <a:gd name="connsiteX45" fmla="*/ 3365605 w 7410480"/>
                <a:gd name="connsiteY45" fmla="*/ 4970033 h 5013063"/>
                <a:gd name="connsiteX46" fmla="*/ 3333332 w 7410480"/>
                <a:gd name="connsiteY46" fmla="*/ 4980790 h 5013063"/>
                <a:gd name="connsiteX47" fmla="*/ 2827722 w 7410480"/>
                <a:gd name="connsiteY47" fmla="*/ 5002305 h 5013063"/>
                <a:gd name="connsiteX48" fmla="*/ 2763176 w 7410480"/>
                <a:gd name="connsiteY48" fmla="*/ 5013063 h 5013063"/>
                <a:gd name="connsiteX49" fmla="*/ 2397416 w 7410480"/>
                <a:gd name="connsiteY49" fmla="*/ 5002305 h 5013063"/>
                <a:gd name="connsiteX50" fmla="*/ 2300597 w 7410480"/>
                <a:gd name="connsiteY50" fmla="*/ 4980790 h 5013063"/>
                <a:gd name="connsiteX51" fmla="*/ 2171506 w 7410480"/>
                <a:gd name="connsiteY51" fmla="*/ 4937760 h 5013063"/>
                <a:gd name="connsiteX52" fmla="*/ 1924080 w 7410480"/>
                <a:gd name="connsiteY52" fmla="*/ 4948517 h 5013063"/>
                <a:gd name="connsiteX53" fmla="*/ 1870292 w 7410480"/>
                <a:gd name="connsiteY53" fmla="*/ 4959275 h 5013063"/>
                <a:gd name="connsiteX54" fmla="*/ 1676654 w 7410480"/>
                <a:gd name="connsiteY54" fmla="*/ 4980790 h 5013063"/>
                <a:gd name="connsiteX55" fmla="*/ 1203317 w 7410480"/>
                <a:gd name="connsiteY55" fmla="*/ 4959275 h 5013063"/>
                <a:gd name="connsiteX56" fmla="*/ 536344 w 7410480"/>
                <a:gd name="connsiteY56" fmla="*/ 4980790 h 5013063"/>
                <a:gd name="connsiteX57" fmla="*/ 288917 w 7410480"/>
                <a:gd name="connsiteY57" fmla="*/ 4959275 h 5013063"/>
                <a:gd name="connsiteX58" fmla="*/ 63007 w 7410480"/>
                <a:gd name="connsiteY58" fmla="*/ 4970033 h 5013063"/>
                <a:gd name="connsiteX59" fmla="*/ 52249 w 7410480"/>
                <a:gd name="connsiteY59" fmla="*/ 4937760 h 5013063"/>
                <a:gd name="connsiteX60" fmla="*/ 41492 w 7410480"/>
                <a:gd name="connsiteY60" fmla="*/ 4883971 h 5013063"/>
                <a:gd name="connsiteX61" fmla="*/ 30734 w 7410480"/>
                <a:gd name="connsiteY61" fmla="*/ 4625788 h 5013063"/>
                <a:gd name="connsiteX62" fmla="*/ 52249 w 7410480"/>
                <a:gd name="connsiteY62" fmla="*/ 4141694 h 5013063"/>
                <a:gd name="connsiteX63" fmla="*/ 63007 w 7410480"/>
                <a:gd name="connsiteY63" fmla="*/ 3786691 h 5013063"/>
                <a:gd name="connsiteX64" fmla="*/ 73765 w 7410480"/>
                <a:gd name="connsiteY64" fmla="*/ 3732903 h 5013063"/>
                <a:gd name="connsiteX65" fmla="*/ 63007 w 7410480"/>
                <a:gd name="connsiteY65" fmla="*/ 3119717 h 5013063"/>
                <a:gd name="connsiteX66" fmla="*/ 41492 w 7410480"/>
                <a:gd name="connsiteY66" fmla="*/ 2710927 h 5013063"/>
                <a:gd name="connsiteX67" fmla="*/ 52249 w 7410480"/>
                <a:gd name="connsiteY67" fmla="*/ 1323190 h 5013063"/>
                <a:gd name="connsiteX68" fmla="*/ 19976 w 7410480"/>
                <a:gd name="connsiteY68" fmla="*/ 1021976 h 5013063"/>
                <a:gd name="connsiteX69" fmla="*/ 19976 w 7410480"/>
                <a:gd name="connsiteY69" fmla="*/ 473336 h 5013063"/>
                <a:gd name="connsiteX70" fmla="*/ 19976 w 7410480"/>
                <a:gd name="connsiteY7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291685 w 7410480"/>
                <a:gd name="connsiteY34" fmla="*/ 4970033 h 5013063"/>
                <a:gd name="connsiteX35" fmla="*/ 6205623 w 7410480"/>
                <a:gd name="connsiteY35" fmla="*/ 4991548 h 5013063"/>
                <a:gd name="connsiteX36" fmla="*/ 5796833 w 7410480"/>
                <a:gd name="connsiteY36" fmla="*/ 4980790 h 5013063"/>
                <a:gd name="connsiteX37" fmla="*/ 5743045 w 7410480"/>
                <a:gd name="connsiteY37" fmla="*/ 5002305 h 5013063"/>
                <a:gd name="connsiteX38" fmla="*/ 5700014 w 7410480"/>
                <a:gd name="connsiteY38" fmla="*/ 5013063 h 5013063"/>
                <a:gd name="connsiteX39" fmla="*/ 5119101 w 7410480"/>
                <a:gd name="connsiteY39" fmla="*/ 4991548 h 5013063"/>
                <a:gd name="connsiteX40" fmla="*/ 4860917 w 7410480"/>
                <a:gd name="connsiteY40" fmla="*/ 4980790 h 5013063"/>
                <a:gd name="connsiteX41" fmla="*/ 3817426 w 7410480"/>
                <a:gd name="connsiteY41" fmla="*/ 4970033 h 5013063"/>
                <a:gd name="connsiteX42" fmla="*/ 3720607 w 7410480"/>
                <a:gd name="connsiteY42" fmla="*/ 4959275 h 5013063"/>
                <a:gd name="connsiteX43" fmla="*/ 3656061 w 7410480"/>
                <a:gd name="connsiteY43" fmla="*/ 4937760 h 5013063"/>
                <a:gd name="connsiteX44" fmla="*/ 3430150 w 7410480"/>
                <a:gd name="connsiteY44" fmla="*/ 4948517 h 5013063"/>
                <a:gd name="connsiteX45" fmla="*/ 3365605 w 7410480"/>
                <a:gd name="connsiteY45" fmla="*/ 4970033 h 5013063"/>
                <a:gd name="connsiteX46" fmla="*/ 3333332 w 7410480"/>
                <a:gd name="connsiteY46" fmla="*/ 4980790 h 5013063"/>
                <a:gd name="connsiteX47" fmla="*/ 2827722 w 7410480"/>
                <a:gd name="connsiteY47" fmla="*/ 5002305 h 5013063"/>
                <a:gd name="connsiteX48" fmla="*/ 2763176 w 7410480"/>
                <a:gd name="connsiteY48" fmla="*/ 5013063 h 5013063"/>
                <a:gd name="connsiteX49" fmla="*/ 2397416 w 7410480"/>
                <a:gd name="connsiteY49" fmla="*/ 5002305 h 5013063"/>
                <a:gd name="connsiteX50" fmla="*/ 2300597 w 7410480"/>
                <a:gd name="connsiteY50" fmla="*/ 4980790 h 5013063"/>
                <a:gd name="connsiteX51" fmla="*/ 1924080 w 7410480"/>
                <a:gd name="connsiteY51" fmla="*/ 4948517 h 5013063"/>
                <a:gd name="connsiteX52" fmla="*/ 1870292 w 7410480"/>
                <a:gd name="connsiteY52" fmla="*/ 4959275 h 5013063"/>
                <a:gd name="connsiteX53" fmla="*/ 1676654 w 7410480"/>
                <a:gd name="connsiteY53" fmla="*/ 4980790 h 5013063"/>
                <a:gd name="connsiteX54" fmla="*/ 1203317 w 7410480"/>
                <a:gd name="connsiteY54" fmla="*/ 4959275 h 5013063"/>
                <a:gd name="connsiteX55" fmla="*/ 536344 w 7410480"/>
                <a:gd name="connsiteY55" fmla="*/ 4980790 h 5013063"/>
                <a:gd name="connsiteX56" fmla="*/ 288917 w 7410480"/>
                <a:gd name="connsiteY56" fmla="*/ 4959275 h 5013063"/>
                <a:gd name="connsiteX57" fmla="*/ 63007 w 7410480"/>
                <a:gd name="connsiteY57" fmla="*/ 4970033 h 5013063"/>
                <a:gd name="connsiteX58" fmla="*/ 52249 w 7410480"/>
                <a:gd name="connsiteY58" fmla="*/ 4937760 h 5013063"/>
                <a:gd name="connsiteX59" fmla="*/ 41492 w 7410480"/>
                <a:gd name="connsiteY59" fmla="*/ 4883971 h 5013063"/>
                <a:gd name="connsiteX60" fmla="*/ 30734 w 7410480"/>
                <a:gd name="connsiteY60" fmla="*/ 4625788 h 5013063"/>
                <a:gd name="connsiteX61" fmla="*/ 52249 w 7410480"/>
                <a:gd name="connsiteY61" fmla="*/ 4141694 h 5013063"/>
                <a:gd name="connsiteX62" fmla="*/ 63007 w 7410480"/>
                <a:gd name="connsiteY62" fmla="*/ 3786691 h 5013063"/>
                <a:gd name="connsiteX63" fmla="*/ 73765 w 7410480"/>
                <a:gd name="connsiteY63" fmla="*/ 3732903 h 5013063"/>
                <a:gd name="connsiteX64" fmla="*/ 63007 w 7410480"/>
                <a:gd name="connsiteY64" fmla="*/ 3119717 h 5013063"/>
                <a:gd name="connsiteX65" fmla="*/ 41492 w 7410480"/>
                <a:gd name="connsiteY65" fmla="*/ 2710927 h 5013063"/>
                <a:gd name="connsiteX66" fmla="*/ 52249 w 7410480"/>
                <a:gd name="connsiteY66" fmla="*/ 1323190 h 5013063"/>
                <a:gd name="connsiteX67" fmla="*/ 19976 w 7410480"/>
                <a:gd name="connsiteY67" fmla="*/ 1021976 h 5013063"/>
                <a:gd name="connsiteX68" fmla="*/ 19976 w 7410480"/>
                <a:gd name="connsiteY68" fmla="*/ 473336 h 5013063"/>
                <a:gd name="connsiteX69" fmla="*/ 19976 w 7410480"/>
                <a:gd name="connsiteY69" fmla="*/ 43030 h 5013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7410480" h="5013063">
                  <a:moveTo>
                    <a:pt x="19976" y="43030"/>
                  </a:moveTo>
                  <a:cubicBezTo>
                    <a:pt x="48663" y="-26895"/>
                    <a:pt x="134740" y="49964"/>
                    <a:pt x="192099" y="53788"/>
                  </a:cubicBezTo>
                  <a:cubicBezTo>
                    <a:pt x="242318" y="57136"/>
                    <a:pt x="292376" y="64545"/>
                    <a:pt x="342706" y="64545"/>
                  </a:cubicBezTo>
                  <a:cubicBezTo>
                    <a:pt x="371616" y="64545"/>
                    <a:pt x="399987" y="56529"/>
                    <a:pt x="428767" y="53788"/>
                  </a:cubicBezTo>
                  <a:cubicBezTo>
                    <a:pt x="475310" y="49355"/>
                    <a:pt x="522023" y="46913"/>
                    <a:pt x="568616" y="43030"/>
                  </a:cubicBezTo>
                  <a:cubicBezTo>
                    <a:pt x="803112" y="23489"/>
                    <a:pt x="562078" y="39619"/>
                    <a:pt x="869830" y="21515"/>
                  </a:cubicBezTo>
                  <a:cubicBezTo>
                    <a:pt x="937656" y="-1094"/>
                    <a:pt x="861625" y="18319"/>
                    <a:pt x="955892" y="21515"/>
                  </a:cubicBezTo>
                  <a:cubicBezTo>
                    <a:pt x="1149452" y="28077"/>
                    <a:pt x="1343167" y="28687"/>
                    <a:pt x="1536805" y="32273"/>
                  </a:cubicBezTo>
                  <a:cubicBezTo>
                    <a:pt x="1872361" y="50914"/>
                    <a:pt x="1639900" y="43385"/>
                    <a:pt x="2117717" y="32273"/>
                  </a:cubicBezTo>
                  <a:lnTo>
                    <a:pt x="2655600" y="21515"/>
                  </a:lnTo>
                  <a:cubicBezTo>
                    <a:pt x="2719394" y="15715"/>
                    <a:pt x="2881716" y="0"/>
                    <a:pt x="2935299" y="0"/>
                  </a:cubicBezTo>
                  <a:cubicBezTo>
                    <a:pt x="3189922" y="0"/>
                    <a:pt x="3444494" y="7171"/>
                    <a:pt x="3699092" y="10757"/>
                  </a:cubicBezTo>
                  <a:cubicBezTo>
                    <a:pt x="4108755" y="42271"/>
                    <a:pt x="3891808" y="29763"/>
                    <a:pt x="4699553" y="10757"/>
                  </a:cubicBezTo>
                  <a:cubicBezTo>
                    <a:pt x="4717832" y="10327"/>
                    <a:pt x="4735412" y="3586"/>
                    <a:pt x="4753341" y="0"/>
                  </a:cubicBezTo>
                  <a:cubicBezTo>
                    <a:pt x="4825059" y="3586"/>
                    <a:pt x="4896935" y="4794"/>
                    <a:pt x="4968494" y="10757"/>
                  </a:cubicBezTo>
                  <a:cubicBezTo>
                    <a:pt x="4983228" y="11985"/>
                    <a:pt x="4996742" y="21251"/>
                    <a:pt x="5011525" y="21515"/>
                  </a:cubicBezTo>
                  <a:lnTo>
                    <a:pt x="6173350" y="32273"/>
                  </a:lnTo>
                  <a:cubicBezTo>
                    <a:pt x="6216381" y="35859"/>
                    <a:pt x="6259262" y="43030"/>
                    <a:pt x="6302442" y="43030"/>
                  </a:cubicBezTo>
                  <a:cubicBezTo>
                    <a:pt x="6840253" y="43030"/>
                    <a:pt x="6686913" y="90584"/>
                    <a:pt x="6894113" y="21515"/>
                  </a:cubicBezTo>
                  <a:cubicBezTo>
                    <a:pt x="7033962" y="25101"/>
                    <a:pt x="7173924" y="25619"/>
                    <a:pt x="7313661" y="32273"/>
                  </a:cubicBezTo>
                  <a:cubicBezTo>
                    <a:pt x="7324988" y="32812"/>
                    <a:pt x="7343337" y="31992"/>
                    <a:pt x="7345934" y="43030"/>
                  </a:cubicBezTo>
                  <a:cubicBezTo>
                    <a:pt x="7359101" y="98988"/>
                    <a:pt x="7351712" y="157883"/>
                    <a:pt x="7356692" y="215153"/>
                  </a:cubicBezTo>
                  <a:cubicBezTo>
                    <a:pt x="7362509" y="282052"/>
                    <a:pt x="7362357" y="275180"/>
                    <a:pt x="7378207" y="322729"/>
                  </a:cubicBezTo>
                  <a:cubicBezTo>
                    <a:pt x="7381793" y="541468"/>
                    <a:pt x="7388965" y="760177"/>
                    <a:pt x="7388965" y="978945"/>
                  </a:cubicBezTo>
                  <a:cubicBezTo>
                    <a:pt x="7388965" y="1072247"/>
                    <a:pt x="7382091" y="1165423"/>
                    <a:pt x="7378207" y="1258644"/>
                  </a:cubicBezTo>
                  <a:cubicBezTo>
                    <a:pt x="7355232" y="1810034"/>
                    <a:pt x="7380006" y="1143684"/>
                    <a:pt x="7356692" y="1796527"/>
                  </a:cubicBezTo>
                  <a:cubicBezTo>
                    <a:pt x="7360278" y="2000922"/>
                    <a:pt x="7361064" y="2205386"/>
                    <a:pt x="7367449" y="2409713"/>
                  </a:cubicBezTo>
                  <a:cubicBezTo>
                    <a:pt x="7368241" y="2435056"/>
                    <a:pt x="7375803" y="2459774"/>
                    <a:pt x="7378207" y="2485016"/>
                  </a:cubicBezTo>
                  <a:cubicBezTo>
                    <a:pt x="7382979" y="2535120"/>
                    <a:pt x="7383603" y="2585579"/>
                    <a:pt x="7388965" y="2635623"/>
                  </a:cubicBezTo>
                  <a:cubicBezTo>
                    <a:pt x="7394368" y="2686046"/>
                    <a:pt x="7410480" y="2786230"/>
                    <a:pt x="7410480" y="2786230"/>
                  </a:cubicBezTo>
                  <a:cubicBezTo>
                    <a:pt x="7406894" y="3506992"/>
                    <a:pt x="7410373" y="4227824"/>
                    <a:pt x="7399722" y="4948517"/>
                  </a:cubicBezTo>
                  <a:cubicBezTo>
                    <a:pt x="7399572" y="4958658"/>
                    <a:pt x="7388264" y="4968721"/>
                    <a:pt x="7378207" y="4970033"/>
                  </a:cubicBezTo>
                  <a:cubicBezTo>
                    <a:pt x="7303451" y="4979784"/>
                    <a:pt x="7227600" y="4977204"/>
                    <a:pt x="7152296" y="4980790"/>
                  </a:cubicBezTo>
                  <a:lnTo>
                    <a:pt x="6678960" y="4970033"/>
                  </a:lnTo>
                  <a:cubicBezTo>
                    <a:pt x="6535525" y="4968240"/>
                    <a:pt x="6370574" y="4966447"/>
                    <a:pt x="6291685" y="4970033"/>
                  </a:cubicBezTo>
                  <a:cubicBezTo>
                    <a:pt x="6212796" y="4973619"/>
                    <a:pt x="6251471" y="4982378"/>
                    <a:pt x="6205623" y="4991548"/>
                  </a:cubicBezTo>
                  <a:cubicBezTo>
                    <a:pt x="6069360" y="4987962"/>
                    <a:pt x="5933107" y="4977621"/>
                    <a:pt x="5796833" y="4980790"/>
                  </a:cubicBezTo>
                  <a:cubicBezTo>
                    <a:pt x="5777528" y="4981239"/>
                    <a:pt x="5761365" y="4996198"/>
                    <a:pt x="5743045" y="5002305"/>
                  </a:cubicBezTo>
                  <a:cubicBezTo>
                    <a:pt x="5729019" y="5006980"/>
                    <a:pt x="5714358" y="5009477"/>
                    <a:pt x="5700014" y="5013063"/>
                  </a:cubicBezTo>
                  <a:lnTo>
                    <a:pt x="5119101" y="4991548"/>
                  </a:lnTo>
                  <a:cubicBezTo>
                    <a:pt x="5033024" y="4988360"/>
                    <a:pt x="4947041" y="4982214"/>
                    <a:pt x="4860917" y="4980790"/>
                  </a:cubicBezTo>
                  <a:lnTo>
                    <a:pt x="3817426" y="4970033"/>
                  </a:lnTo>
                  <a:cubicBezTo>
                    <a:pt x="3785153" y="4966447"/>
                    <a:pt x="3752448" y="4965643"/>
                    <a:pt x="3720607" y="4959275"/>
                  </a:cubicBezTo>
                  <a:cubicBezTo>
                    <a:pt x="3698368" y="4954827"/>
                    <a:pt x="3704470" y="4939553"/>
                    <a:pt x="3656061" y="4937760"/>
                  </a:cubicBezTo>
                  <a:cubicBezTo>
                    <a:pt x="3607652" y="4935967"/>
                    <a:pt x="3478559" y="4943138"/>
                    <a:pt x="3430150" y="4948517"/>
                  </a:cubicBezTo>
                  <a:cubicBezTo>
                    <a:pt x="3381741" y="4953896"/>
                    <a:pt x="3387120" y="4962861"/>
                    <a:pt x="3365605" y="4970033"/>
                  </a:cubicBezTo>
                  <a:cubicBezTo>
                    <a:pt x="3354847" y="4973619"/>
                    <a:pt x="3344661" y="4980308"/>
                    <a:pt x="3333332" y="4980790"/>
                  </a:cubicBezTo>
                  <a:lnTo>
                    <a:pt x="2827722" y="5002305"/>
                  </a:lnTo>
                  <a:cubicBezTo>
                    <a:pt x="2806207" y="5005891"/>
                    <a:pt x="2784988" y="5013063"/>
                    <a:pt x="2763176" y="5013063"/>
                  </a:cubicBezTo>
                  <a:cubicBezTo>
                    <a:pt x="2641203" y="5013063"/>
                    <a:pt x="2519093" y="5010794"/>
                    <a:pt x="2397416" y="5002305"/>
                  </a:cubicBezTo>
                  <a:cubicBezTo>
                    <a:pt x="2364436" y="5000004"/>
                    <a:pt x="2379486" y="4989755"/>
                    <a:pt x="2300597" y="4980790"/>
                  </a:cubicBezTo>
                  <a:cubicBezTo>
                    <a:pt x="2221708" y="4971825"/>
                    <a:pt x="1995798" y="4952103"/>
                    <a:pt x="1924080" y="4948517"/>
                  </a:cubicBezTo>
                  <a:cubicBezTo>
                    <a:pt x="1852363" y="4944931"/>
                    <a:pt x="1888328" y="4956269"/>
                    <a:pt x="1870292" y="4959275"/>
                  </a:cubicBezTo>
                  <a:cubicBezTo>
                    <a:pt x="1791766" y="4972363"/>
                    <a:pt x="1764027" y="4972847"/>
                    <a:pt x="1676654" y="4980790"/>
                  </a:cubicBezTo>
                  <a:cubicBezTo>
                    <a:pt x="1543810" y="4975870"/>
                    <a:pt x="1393369" y="4959275"/>
                    <a:pt x="1203317" y="4959275"/>
                  </a:cubicBezTo>
                  <a:cubicBezTo>
                    <a:pt x="1013265" y="4959275"/>
                    <a:pt x="688744" y="4980790"/>
                    <a:pt x="536344" y="4980790"/>
                  </a:cubicBezTo>
                  <a:cubicBezTo>
                    <a:pt x="383944" y="4980790"/>
                    <a:pt x="367806" y="4961068"/>
                    <a:pt x="288917" y="4959275"/>
                  </a:cubicBezTo>
                  <a:cubicBezTo>
                    <a:pt x="210028" y="4957482"/>
                    <a:pt x="216898" y="5004230"/>
                    <a:pt x="63007" y="4970033"/>
                  </a:cubicBezTo>
                  <a:cubicBezTo>
                    <a:pt x="51937" y="4967573"/>
                    <a:pt x="54999" y="4948761"/>
                    <a:pt x="52249" y="4937760"/>
                  </a:cubicBezTo>
                  <a:cubicBezTo>
                    <a:pt x="47814" y="4920021"/>
                    <a:pt x="45078" y="4901901"/>
                    <a:pt x="41492" y="4883971"/>
                  </a:cubicBezTo>
                  <a:cubicBezTo>
                    <a:pt x="37906" y="4797910"/>
                    <a:pt x="30734" y="4711924"/>
                    <a:pt x="30734" y="4625788"/>
                  </a:cubicBezTo>
                  <a:cubicBezTo>
                    <a:pt x="30734" y="4331126"/>
                    <a:pt x="32382" y="4340370"/>
                    <a:pt x="52249" y="4141694"/>
                  </a:cubicBezTo>
                  <a:cubicBezTo>
                    <a:pt x="55835" y="4023360"/>
                    <a:pt x="56784" y="3904916"/>
                    <a:pt x="63007" y="3786691"/>
                  </a:cubicBezTo>
                  <a:cubicBezTo>
                    <a:pt x="63968" y="3768432"/>
                    <a:pt x="73765" y="3751187"/>
                    <a:pt x="73765" y="3732903"/>
                  </a:cubicBezTo>
                  <a:cubicBezTo>
                    <a:pt x="73765" y="3528476"/>
                    <a:pt x="67652" y="3324091"/>
                    <a:pt x="63007" y="3119717"/>
                  </a:cubicBezTo>
                  <a:cubicBezTo>
                    <a:pt x="55499" y="2789359"/>
                    <a:pt x="67050" y="2889842"/>
                    <a:pt x="41492" y="2710927"/>
                  </a:cubicBezTo>
                  <a:cubicBezTo>
                    <a:pt x="64518" y="1881994"/>
                    <a:pt x="70835" y="2075924"/>
                    <a:pt x="52249" y="1323190"/>
                  </a:cubicBezTo>
                  <a:cubicBezTo>
                    <a:pt x="45720" y="1058776"/>
                    <a:pt x="79102" y="1140226"/>
                    <a:pt x="19976" y="1021976"/>
                  </a:cubicBezTo>
                  <a:cubicBezTo>
                    <a:pt x="-16944" y="800445"/>
                    <a:pt x="5992" y="962781"/>
                    <a:pt x="19976" y="473336"/>
                  </a:cubicBezTo>
                  <a:cubicBezTo>
                    <a:pt x="32741" y="26571"/>
                    <a:pt x="-8711" y="112955"/>
                    <a:pt x="19976" y="43030"/>
                  </a:cubicBezTo>
                  <a:close/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Forme libre 21"/>
            <p:cNvSpPr/>
            <p:nvPr/>
          </p:nvSpPr>
          <p:spPr>
            <a:xfrm>
              <a:off x="989704" y="5604734"/>
              <a:ext cx="7315200" cy="313002"/>
            </a:xfrm>
            <a:custGeom>
              <a:avLst/>
              <a:gdLst>
                <a:gd name="connsiteX0" fmla="*/ 0 w 7315200"/>
                <a:gd name="connsiteY0" fmla="*/ 258184 h 313002"/>
                <a:gd name="connsiteX1" fmla="*/ 86061 w 7315200"/>
                <a:gd name="connsiteY1" fmla="*/ 268941 h 313002"/>
                <a:gd name="connsiteX2" fmla="*/ 225910 w 7315200"/>
                <a:gd name="connsiteY2" fmla="*/ 279699 h 313002"/>
                <a:gd name="connsiteX3" fmla="*/ 268941 w 7315200"/>
                <a:gd name="connsiteY3" fmla="*/ 290457 h 313002"/>
                <a:gd name="connsiteX4" fmla="*/ 462578 w 7315200"/>
                <a:gd name="connsiteY4" fmla="*/ 301214 h 313002"/>
                <a:gd name="connsiteX5" fmla="*/ 613185 w 7315200"/>
                <a:gd name="connsiteY5" fmla="*/ 301214 h 313002"/>
                <a:gd name="connsiteX6" fmla="*/ 645458 w 7315200"/>
                <a:gd name="connsiteY6" fmla="*/ 290457 h 313002"/>
                <a:gd name="connsiteX7" fmla="*/ 1032734 w 7315200"/>
                <a:gd name="connsiteY7" fmla="*/ 279699 h 313002"/>
                <a:gd name="connsiteX8" fmla="*/ 1344705 w 7315200"/>
                <a:gd name="connsiteY8" fmla="*/ 258184 h 313002"/>
                <a:gd name="connsiteX9" fmla="*/ 1850315 w 7315200"/>
                <a:gd name="connsiteY9" fmla="*/ 268941 h 313002"/>
                <a:gd name="connsiteX10" fmla="*/ 2302136 w 7315200"/>
                <a:gd name="connsiteY10" fmla="*/ 268941 h 313002"/>
                <a:gd name="connsiteX11" fmla="*/ 3087444 w 7315200"/>
                <a:gd name="connsiteY11" fmla="*/ 258184 h 313002"/>
                <a:gd name="connsiteX12" fmla="*/ 3431689 w 7315200"/>
                <a:gd name="connsiteY12" fmla="*/ 247426 h 313002"/>
                <a:gd name="connsiteX13" fmla="*/ 3463962 w 7315200"/>
                <a:gd name="connsiteY13" fmla="*/ 236668 h 313002"/>
                <a:gd name="connsiteX14" fmla="*/ 3506992 w 7315200"/>
                <a:gd name="connsiteY14" fmla="*/ 225911 h 313002"/>
                <a:gd name="connsiteX15" fmla="*/ 3560781 w 7315200"/>
                <a:gd name="connsiteY15" fmla="*/ 215153 h 313002"/>
                <a:gd name="connsiteX16" fmla="*/ 3625327 w 7315200"/>
                <a:gd name="connsiteY16" fmla="*/ 204395 h 313002"/>
                <a:gd name="connsiteX17" fmla="*/ 3657600 w 7315200"/>
                <a:gd name="connsiteY17" fmla="*/ 193638 h 313002"/>
                <a:gd name="connsiteX18" fmla="*/ 4184724 w 7315200"/>
                <a:gd name="connsiteY18" fmla="*/ 172122 h 313002"/>
                <a:gd name="connsiteX19" fmla="*/ 4313816 w 7315200"/>
                <a:gd name="connsiteY19" fmla="*/ 161365 h 313002"/>
                <a:gd name="connsiteX20" fmla="*/ 4840941 w 7315200"/>
                <a:gd name="connsiteY20" fmla="*/ 139850 h 313002"/>
                <a:gd name="connsiteX21" fmla="*/ 4937760 w 7315200"/>
                <a:gd name="connsiteY21" fmla="*/ 118334 h 313002"/>
                <a:gd name="connsiteX22" fmla="*/ 5002305 w 7315200"/>
                <a:gd name="connsiteY22" fmla="*/ 96819 h 313002"/>
                <a:gd name="connsiteX23" fmla="*/ 5131397 w 7315200"/>
                <a:gd name="connsiteY23" fmla="*/ 75304 h 313002"/>
                <a:gd name="connsiteX24" fmla="*/ 5421854 w 7315200"/>
                <a:gd name="connsiteY24" fmla="*/ 53788 h 313002"/>
                <a:gd name="connsiteX25" fmla="*/ 5486400 w 7315200"/>
                <a:gd name="connsiteY25" fmla="*/ 43031 h 313002"/>
                <a:gd name="connsiteX26" fmla="*/ 6164131 w 7315200"/>
                <a:gd name="connsiteY26" fmla="*/ 32273 h 313002"/>
                <a:gd name="connsiteX27" fmla="*/ 6196404 w 7315200"/>
                <a:gd name="connsiteY27" fmla="*/ 21515 h 313002"/>
                <a:gd name="connsiteX28" fmla="*/ 6325496 w 7315200"/>
                <a:gd name="connsiteY28" fmla="*/ 0 h 313002"/>
                <a:gd name="connsiteX29" fmla="*/ 7315200 w 7315200"/>
                <a:gd name="connsiteY29" fmla="*/ 10758 h 313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7315200" h="313002">
                  <a:moveTo>
                    <a:pt x="0" y="258184"/>
                  </a:moveTo>
                  <a:cubicBezTo>
                    <a:pt x="28687" y="261770"/>
                    <a:pt x="57281" y="266200"/>
                    <a:pt x="86061" y="268941"/>
                  </a:cubicBezTo>
                  <a:cubicBezTo>
                    <a:pt x="132604" y="273374"/>
                    <a:pt x="179476" y="274236"/>
                    <a:pt x="225910" y="279699"/>
                  </a:cubicBezTo>
                  <a:cubicBezTo>
                    <a:pt x="240594" y="281427"/>
                    <a:pt x="254217" y="289118"/>
                    <a:pt x="268941" y="290457"/>
                  </a:cubicBezTo>
                  <a:cubicBezTo>
                    <a:pt x="333321" y="296310"/>
                    <a:pt x="398032" y="297628"/>
                    <a:pt x="462578" y="301214"/>
                  </a:cubicBezTo>
                  <a:cubicBezTo>
                    <a:pt x="538398" y="316378"/>
                    <a:pt x="515615" y="317476"/>
                    <a:pt x="613185" y="301214"/>
                  </a:cubicBezTo>
                  <a:cubicBezTo>
                    <a:pt x="624370" y="299350"/>
                    <a:pt x="634133" y="291038"/>
                    <a:pt x="645458" y="290457"/>
                  </a:cubicBezTo>
                  <a:cubicBezTo>
                    <a:pt x="774430" y="283843"/>
                    <a:pt x="903642" y="283285"/>
                    <a:pt x="1032734" y="279699"/>
                  </a:cubicBezTo>
                  <a:cubicBezTo>
                    <a:pt x="1158760" y="254493"/>
                    <a:pt x="1125842" y="258184"/>
                    <a:pt x="1344705" y="258184"/>
                  </a:cubicBezTo>
                  <a:cubicBezTo>
                    <a:pt x="1513280" y="258184"/>
                    <a:pt x="1681778" y="265355"/>
                    <a:pt x="1850315" y="268941"/>
                  </a:cubicBezTo>
                  <a:cubicBezTo>
                    <a:pt x="2045767" y="301517"/>
                    <a:pt x="1872207" y="276830"/>
                    <a:pt x="2302136" y="268941"/>
                  </a:cubicBezTo>
                  <a:lnTo>
                    <a:pt x="3087444" y="258184"/>
                  </a:lnTo>
                  <a:cubicBezTo>
                    <a:pt x="3202192" y="254598"/>
                    <a:pt x="3317072" y="253976"/>
                    <a:pt x="3431689" y="247426"/>
                  </a:cubicBezTo>
                  <a:cubicBezTo>
                    <a:pt x="3443010" y="246779"/>
                    <a:pt x="3453059" y="239783"/>
                    <a:pt x="3463962" y="236668"/>
                  </a:cubicBezTo>
                  <a:cubicBezTo>
                    <a:pt x="3478178" y="232606"/>
                    <a:pt x="3492559" y="229118"/>
                    <a:pt x="3506992" y="225911"/>
                  </a:cubicBezTo>
                  <a:cubicBezTo>
                    <a:pt x="3524841" y="221945"/>
                    <a:pt x="3542791" y="218424"/>
                    <a:pt x="3560781" y="215153"/>
                  </a:cubicBezTo>
                  <a:cubicBezTo>
                    <a:pt x="3582241" y="211251"/>
                    <a:pt x="3604034" y="209127"/>
                    <a:pt x="3625327" y="204395"/>
                  </a:cubicBezTo>
                  <a:cubicBezTo>
                    <a:pt x="3636396" y="201935"/>
                    <a:pt x="3646300" y="194580"/>
                    <a:pt x="3657600" y="193638"/>
                  </a:cubicBezTo>
                  <a:cubicBezTo>
                    <a:pt x="3739173" y="186840"/>
                    <a:pt x="4134264" y="173924"/>
                    <a:pt x="4184724" y="172122"/>
                  </a:cubicBezTo>
                  <a:cubicBezTo>
                    <a:pt x="4227755" y="168536"/>
                    <a:pt x="4270667" y="162993"/>
                    <a:pt x="4313816" y="161365"/>
                  </a:cubicBezTo>
                  <a:cubicBezTo>
                    <a:pt x="4544547" y="152658"/>
                    <a:pt x="4655980" y="168305"/>
                    <a:pt x="4840941" y="139850"/>
                  </a:cubicBezTo>
                  <a:cubicBezTo>
                    <a:pt x="4861952" y="136618"/>
                    <a:pt x="4915218" y="125097"/>
                    <a:pt x="4937760" y="118334"/>
                  </a:cubicBezTo>
                  <a:cubicBezTo>
                    <a:pt x="4959482" y="111817"/>
                    <a:pt x="4979935" y="100547"/>
                    <a:pt x="5002305" y="96819"/>
                  </a:cubicBezTo>
                  <a:lnTo>
                    <a:pt x="5131397" y="75304"/>
                  </a:lnTo>
                  <a:cubicBezTo>
                    <a:pt x="5248711" y="36198"/>
                    <a:pt x="5127077" y="73440"/>
                    <a:pt x="5421854" y="53788"/>
                  </a:cubicBezTo>
                  <a:cubicBezTo>
                    <a:pt x="5443618" y="52337"/>
                    <a:pt x="5464597" y="43663"/>
                    <a:pt x="5486400" y="43031"/>
                  </a:cubicBezTo>
                  <a:cubicBezTo>
                    <a:pt x="5712244" y="36485"/>
                    <a:pt x="5938221" y="35859"/>
                    <a:pt x="6164131" y="32273"/>
                  </a:cubicBezTo>
                  <a:cubicBezTo>
                    <a:pt x="6174889" y="28687"/>
                    <a:pt x="6185285" y="23739"/>
                    <a:pt x="6196404" y="21515"/>
                  </a:cubicBezTo>
                  <a:cubicBezTo>
                    <a:pt x="6239181" y="12960"/>
                    <a:pt x="6325496" y="0"/>
                    <a:pt x="6325496" y="0"/>
                  </a:cubicBezTo>
                  <a:lnTo>
                    <a:pt x="7315200" y="10758"/>
                  </a:lnTo>
                </a:path>
              </a:pathLst>
            </a:cu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4077148" y="2819414"/>
            <a:ext cx="1538344" cy="2341770"/>
            <a:chOff x="4077148" y="3560781"/>
            <a:chExt cx="1538344" cy="2341770"/>
          </a:xfrm>
          <a:solidFill>
            <a:schemeClr val="bg1"/>
          </a:solidFill>
        </p:grpSpPr>
        <p:sp>
          <p:nvSpPr>
            <p:cNvPr id="11" name="Forme libre 10"/>
            <p:cNvSpPr/>
            <p:nvPr/>
          </p:nvSpPr>
          <p:spPr>
            <a:xfrm>
              <a:off x="4077148" y="3560781"/>
              <a:ext cx="1538344" cy="2341770"/>
            </a:xfrm>
            <a:custGeom>
              <a:avLst/>
              <a:gdLst>
                <a:gd name="connsiteX0" fmla="*/ 408791 w 1538344"/>
                <a:gd name="connsiteY0" fmla="*/ 365760 h 2341770"/>
                <a:gd name="connsiteX1" fmla="*/ 355003 w 1538344"/>
                <a:gd name="connsiteY1" fmla="*/ 376518 h 2341770"/>
                <a:gd name="connsiteX2" fmla="*/ 322730 w 1538344"/>
                <a:gd name="connsiteY2" fmla="*/ 387275 h 2341770"/>
                <a:gd name="connsiteX3" fmla="*/ 236668 w 1538344"/>
                <a:gd name="connsiteY3" fmla="*/ 376518 h 2341770"/>
                <a:gd name="connsiteX4" fmla="*/ 161365 w 1538344"/>
                <a:gd name="connsiteY4" fmla="*/ 322730 h 2341770"/>
                <a:gd name="connsiteX5" fmla="*/ 139850 w 1538344"/>
                <a:gd name="connsiteY5" fmla="*/ 301214 h 2341770"/>
                <a:gd name="connsiteX6" fmla="*/ 129092 w 1538344"/>
                <a:gd name="connsiteY6" fmla="*/ 268941 h 2341770"/>
                <a:gd name="connsiteX7" fmla="*/ 139850 w 1538344"/>
                <a:gd name="connsiteY7" fmla="*/ 161365 h 2341770"/>
                <a:gd name="connsiteX8" fmla="*/ 193638 w 1538344"/>
                <a:gd name="connsiteY8" fmla="*/ 107577 h 2341770"/>
                <a:gd name="connsiteX9" fmla="*/ 215153 w 1538344"/>
                <a:gd name="connsiteY9" fmla="*/ 86061 h 2341770"/>
                <a:gd name="connsiteX10" fmla="*/ 279699 w 1538344"/>
                <a:gd name="connsiteY10" fmla="*/ 43031 h 2341770"/>
                <a:gd name="connsiteX11" fmla="*/ 301214 w 1538344"/>
                <a:gd name="connsiteY11" fmla="*/ 21515 h 2341770"/>
                <a:gd name="connsiteX12" fmla="*/ 365760 w 1538344"/>
                <a:gd name="connsiteY12" fmla="*/ 0 h 2341770"/>
                <a:gd name="connsiteX13" fmla="*/ 494852 w 1538344"/>
                <a:gd name="connsiteY13" fmla="*/ 21515 h 2341770"/>
                <a:gd name="connsiteX14" fmla="*/ 527125 w 1538344"/>
                <a:gd name="connsiteY14" fmla="*/ 43031 h 2341770"/>
                <a:gd name="connsiteX15" fmla="*/ 570156 w 1538344"/>
                <a:gd name="connsiteY15" fmla="*/ 96819 h 2341770"/>
                <a:gd name="connsiteX16" fmla="*/ 591671 w 1538344"/>
                <a:gd name="connsiteY16" fmla="*/ 129092 h 2341770"/>
                <a:gd name="connsiteX17" fmla="*/ 623944 w 1538344"/>
                <a:gd name="connsiteY17" fmla="*/ 182880 h 2341770"/>
                <a:gd name="connsiteX18" fmla="*/ 645459 w 1538344"/>
                <a:gd name="connsiteY18" fmla="*/ 215153 h 2341770"/>
                <a:gd name="connsiteX19" fmla="*/ 677732 w 1538344"/>
                <a:gd name="connsiteY19" fmla="*/ 225911 h 2341770"/>
                <a:gd name="connsiteX20" fmla="*/ 742278 w 1538344"/>
                <a:gd name="connsiteY20" fmla="*/ 215153 h 2341770"/>
                <a:gd name="connsiteX21" fmla="*/ 806824 w 1538344"/>
                <a:gd name="connsiteY21" fmla="*/ 193638 h 2341770"/>
                <a:gd name="connsiteX22" fmla="*/ 839097 w 1538344"/>
                <a:gd name="connsiteY22" fmla="*/ 172123 h 2341770"/>
                <a:gd name="connsiteX23" fmla="*/ 935916 w 1538344"/>
                <a:gd name="connsiteY23" fmla="*/ 139850 h 2341770"/>
                <a:gd name="connsiteX24" fmla="*/ 1000461 w 1538344"/>
                <a:gd name="connsiteY24" fmla="*/ 118334 h 2341770"/>
                <a:gd name="connsiteX25" fmla="*/ 1032734 w 1538344"/>
                <a:gd name="connsiteY25" fmla="*/ 107577 h 2341770"/>
                <a:gd name="connsiteX26" fmla="*/ 1108038 w 1538344"/>
                <a:gd name="connsiteY26" fmla="*/ 86061 h 2341770"/>
                <a:gd name="connsiteX27" fmla="*/ 1140311 w 1538344"/>
                <a:gd name="connsiteY27" fmla="*/ 107577 h 2341770"/>
                <a:gd name="connsiteX28" fmla="*/ 1161826 w 1538344"/>
                <a:gd name="connsiteY28" fmla="*/ 172123 h 2341770"/>
                <a:gd name="connsiteX29" fmla="*/ 1215614 w 1538344"/>
                <a:gd name="connsiteY29" fmla="*/ 236668 h 2341770"/>
                <a:gd name="connsiteX30" fmla="*/ 1247887 w 1538344"/>
                <a:gd name="connsiteY30" fmla="*/ 333487 h 2341770"/>
                <a:gd name="connsiteX31" fmla="*/ 1258645 w 1538344"/>
                <a:gd name="connsiteY31" fmla="*/ 365760 h 2341770"/>
                <a:gd name="connsiteX32" fmla="*/ 1280160 w 1538344"/>
                <a:gd name="connsiteY32" fmla="*/ 398033 h 2341770"/>
                <a:gd name="connsiteX33" fmla="*/ 1290918 w 1538344"/>
                <a:gd name="connsiteY33" fmla="*/ 430306 h 2341770"/>
                <a:gd name="connsiteX34" fmla="*/ 1323191 w 1538344"/>
                <a:gd name="connsiteY34" fmla="*/ 462579 h 2341770"/>
                <a:gd name="connsiteX35" fmla="*/ 1333948 w 1538344"/>
                <a:gd name="connsiteY35" fmla="*/ 494852 h 2341770"/>
                <a:gd name="connsiteX36" fmla="*/ 1409252 w 1538344"/>
                <a:gd name="connsiteY36" fmla="*/ 580913 h 2341770"/>
                <a:gd name="connsiteX37" fmla="*/ 1527586 w 1538344"/>
                <a:gd name="connsiteY37" fmla="*/ 591671 h 2341770"/>
                <a:gd name="connsiteX38" fmla="*/ 1538344 w 1538344"/>
                <a:gd name="connsiteY38" fmla="*/ 623944 h 2341770"/>
                <a:gd name="connsiteX39" fmla="*/ 1527586 w 1538344"/>
                <a:gd name="connsiteY39" fmla="*/ 688490 h 2341770"/>
                <a:gd name="connsiteX40" fmla="*/ 1463040 w 1538344"/>
                <a:gd name="connsiteY40" fmla="*/ 720763 h 2341770"/>
                <a:gd name="connsiteX41" fmla="*/ 1398494 w 1538344"/>
                <a:gd name="connsiteY41" fmla="*/ 731520 h 2341770"/>
                <a:gd name="connsiteX42" fmla="*/ 1323191 w 1538344"/>
                <a:gd name="connsiteY42" fmla="*/ 753035 h 2341770"/>
                <a:gd name="connsiteX43" fmla="*/ 1258645 w 1538344"/>
                <a:gd name="connsiteY43" fmla="*/ 699247 h 2341770"/>
                <a:gd name="connsiteX44" fmla="*/ 1226372 w 1538344"/>
                <a:gd name="connsiteY44" fmla="*/ 677732 h 2341770"/>
                <a:gd name="connsiteX45" fmla="*/ 1204857 w 1538344"/>
                <a:gd name="connsiteY45" fmla="*/ 645459 h 2341770"/>
                <a:gd name="connsiteX46" fmla="*/ 1183341 w 1538344"/>
                <a:gd name="connsiteY46" fmla="*/ 623944 h 2341770"/>
                <a:gd name="connsiteX47" fmla="*/ 1172584 w 1538344"/>
                <a:gd name="connsiteY47" fmla="*/ 591671 h 2341770"/>
                <a:gd name="connsiteX48" fmla="*/ 1151068 w 1538344"/>
                <a:gd name="connsiteY48" fmla="*/ 570155 h 2341770"/>
                <a:gd name="connsiteX49" fmla="*/ 1129553 w 1538344"/>
                <a:gd name="connsiteY49" fmla="*/ 537883 h 2341770"/>
                <a:gd name="connsiteX50" fmla="*/ 1108038 w 1538344"/>
                <a:gd name="connsiteY50" fmla="*/ 494852 h 2341770"/>
                <a:gd name="connsiteX51" fmla="*/ 1086523 w 1538344"/>
                <a:gd name="connsiteY51" fmla="*/ 462579 h 2341770"/>
                <a:gd name="connsiteX52" fmla="*/ 1075765 w 1538344"/>
                <a:gd name="connsiteY52" fmla="*/ 430306 h 2341770"/>
                <a:gd name="connsiteX53" fmla="*/ 1011219 w 1538344"/>
                <a:gd name="connsiteY53" fmla="*/ 398033 h 2341770"/>
                <a:gd name="connsiteX54" fmla="*/ 978946 w 1538344"/>
                <a:gd name="connsiteY54" fmla="*/ 365760 h 2341770"/>
                <a:gd name="connsiteX55" fmla="*/ 957431 w 1538344"/>
                <a:gd name="connsiteY55" fmla="*/ 398033 h 2341770"/>
                <a:gd name="connsiteX56" fmla="*/ 968188 w 1538344"/>
                <a:gd name="connsiteY56" fmla="*/ 505610 h 2341770"/>
                <a:gd name="connsiteX57" fmla="*/ 946673 w 1538344"/>
                <a:gd name="connsiteY57" fmla="*/ 666974 h 2341770"/>
                <a:gd name="connsiteX58" fmla="*/ 925158 w 1538344"/>
                <a:gd name="connsiteY58" fmla="*/ 731520 h 2341770"/>
                <a:gd name="connsiteX59" fmla="*/ 892885 w 1538344"/>
                <a:gd name="connsiteY59" fmla="*/ 796066 h 2341770"/>
                <a:gd name="connsiteX60" fmla="*/ 860612 w 1538344"/>
                <a:gd name="connsiteY60" fmla="*/ 903643 h 2341770"/>
                <a:gd name="connsiteX61" fmla="*/ 828339 w 1538344"/>
                <a:gd name="connsiteY61" fmla="*/ 968188 h 2341770"/>
                <a:gd name="connsiteX62" fmla="*/ 817581 w 1538344"/>
                <a:gd name="connsiteY62" fmla="*/ 1011219 h 2341770"/>
                <a:gd name="connsiteX63" fmla="*/ 849854 w 1538344"/>
                <a:gd name="connsiteY63" fmla="*/ 1000461 h 2341770"/>
                <a:gd name="connsiteX64" fmla="*/ 882127 w 1538344"/>
                <a:gd name="connsiteY64" fmla="*/ 1021977 h 2341770"/>
                <a:gd name="connsiteX65" fmla="*/ 946673 w 1538344"/>
                <a:gd name="connsiteY65" fmla="*/ 1043492 h 2341770"/>
                <a:gd name="connsiteX66" fmla="*/ 1000461 w 1538344"/>
                <a:gd name="connsiteY66" fmla="*/ 1086523 h 2341770"/>
                <a:gd name="connsiteX67" fmla="*/ 1032734 w 1538344"/>
                <a:gd name="connsiteY67" fmla="*/ 1108038 h 2341770"/>
                <a:gd name="connsiteX68" fmla="*/ 1054250 w 1538344"/>
                <a:gd name="connsiteY68" fmla="*/ 1129553 h 2341770"/>
                <a:gd name="connsiteX69" fmla="*/ 1086523 w 1538344"/>
                <a:gd name="connsiteY69" fmla="*/ 1140311 h 2341770"/>
                <a:gd name="connsiteX70" fmla="*/ 1118796 w 1538344"/>
                <a:gd name="connsiteY70" fmla="*/ 1204857 h 2341770"/>
                <a:gd name="connsiteX71" fmla="*/ 1108038 w 1538344"/>
                <a:gd name="connsiteY71" fmla="*/ 1269403 h 2341770"/>
                <a:gd name="connsiteX72" fmla="*/ 1097280 w 1538344"/>
                <a:gd name="connsiteY72" fmla="*/ 1409252 h 2341770"/>
                <a:gd name="connsiteX73" fmla="*/ 1065007 w 1538344"/>
                <a:gd name="connsiteY73" fmla="*/ 1420010 h 2341770"/>
                <a:gd name="connsiteX74" fmla="*/ 946673 w 1538344"/>
                <a:gd name="connsiteY74" fmla="*/ 1409252 h 2341770"/>
                <a:gd name="connsiteX75" fmla="*/ 925158 w 1538344"/>
                <a:gd name="connsiteY75" fmla="*/ 1376979 h 2341770"/>
                <a:gd name="connsiteX76" fmla="*/ 882127 w 1538344"/>
                <a:gd name="connsiteY76" fmla="*/ 1237130 h 2341770"/>
                <a:gd name="connsiteX77" fmla="*/ 849854 w 1538344"/>
                <a:gd name="connsiteY77" fmla="*/ 1204857 h 2341770"/>
                <a:gd name="connsiteX78" fmla="*/ 817581 w 1538344"/>
                <a:gd name="connsiteY78" fmla="*/ 1194099 h 2341770"/>
                <a:gd name="connsiteX79" fmla="*/ 796066 w 1538344"/>
                <a:gd name="connsiteY79" fmla="*/ 1161826 h 2341770"/>
                <a:gd name="connsiteX80" fmla="*/ 731520 w 1538344"/>
                <a:gd name="connsiteY80" fmla="*/ 1140311 h 2341770"/>
                <a:gd name="connsiteX81" fmla="*/ 720763 w 1538344"/>
                <a:gd name="connsiteY81" fmla="*/ 1172584 h 2341770"/>
                <a:gd name="connsiteX82" fmla="*/ 710005 w 1538344"/>
                <a:gd name="connsiteY82" fmla="*/ 1247887 h 2341770"/>
                <a:gd name="connsiteX83" fmla="*/ 688490 w 1538344"/>
                <a:gd name="connsiteY83" fmla="*/ 1280160 h 2341770"/>
                <a:gd name="connsiteX84" fmla="*/ 645459 w 1538344"/>
                <a:gd name="connsiteY84" fmla="*/ 1344706 h 2341770"/>
                <a:gd name="connsiteX85" fmla="*/ 602428 w 1538344"/>
                <a:gd name="connsiteY85" fmla="*/ 1409252 h 2341770"/>
                <a:gd name="connsiteX86" fmla="*/ 548640 w 1538344"/>
                <a:gd name="connsiteY86" fmla="*/ 1452283 h 2341770"/>
                <a:gd name="connsiteX87" fmla="*/ 580913 w 1538344"/>
                <a:gd name="connsiteY87" fmla="*/ 1516828 h 2341770"/>
                <a:gd name="connsiteX88" fmla="*/ 602428 w 1538344"/>
                <a:gd name="connsiteY88" fmla="*/ 1538344 h 2341770"/>
                <a:gd name="connsiteX89" fmla="*/ 623944 w 1538344"/>
                <a:gd name="connsiteY89" fmla="*/ 1570617 h 2341770"/>
                <a:gd name="connsiteX90" fmla="*/ 656217 w 1538344"/>
                <a:gd name="connsiteY90" fmla="*/ 1602890 h 2341770"/>
                <a:gd name="connsiteX91" fmla="*/ 731520 w 1538344"/>
                <a:gd name="connsiteY91" fmla="*/ 1688951 h 2341770"/>
                <a:gd name="connsiteX92" fmla="*/ 774551 w 1538344"/>
                <a:gd name="connsiteY92" fmla="*/ 1753497 h 2341770"/>
                <a:gd name="connsiteX93" fmla="*/ 785308 w 1538344"/>
                <a:gd name="connsiteY93" fmla="*/ 1785770 h 2341770"/>
                <a:gd name="connsiteX94" fmla="*/ 806824 w 1538344"/>
                <a:gd name="connsiteY94" fmla="*/ 1807285 h 2341770"/>
                <a:gd name="connsiteX95" fmla="*/ 871370 w 1538344"/>
                <a:gd name="connsiteY95" fmla="*/ 1893346 h 2341770"/>
                <a:gd name="connsiteX96" fmla="*/ 882127 w 1538344"/>
                <a:gd name="connsiteY96" fmla="*/ 1925619 h 2341770"/>
                <a:gd name="connsiteX97" fmla="*/ 871370 w 1538344"/>
                <a:gd name="connsiteY97" fmla="*/ 1957892 h 2341770"/>
                <a:gd name="connsiteX98" fmla="*/ 849854 w 1538344"/>
                <a:gd name="connsiteY98" fmla="*/ 1990165 h 2341770"/>
                <a:gd name="connsiteX99" fmla="*/ 785308 w 1538344"/>
                <a:gd name="connsiteY99" fmla="*/ 2022438 h 2341770"/>
                <a:gd name="connsiteX100" fmla="*/ 720763 w 1538344"/>
                <a:gd name="connsiteY100" fmla="*/ 2065468 h 2341770"/>
                <a:gd name="connsiteX101" fmla="*/ 699247 w 1538344"/>
                <a:gd name="connsiteY101" fmla="*/ 2086984 h 2341770"/>
                <a:gd name="connsiteX102" fmla="*/ 666974 w 1538344"/>
                <a:gd name="connsiteY102" fmla="*/ 2097741 h 2341770"/>
                <a:gd name="connsiteX103" fmla="*/ 623944 w 1538344"/>
                <a:gd name="connsiteY103" fmla="*/ 2119257 h 2341770"/>
                <a:gd name="connsiteX104" fmla="*/ 591671 w 1538344"/>
                <a:gd name="connsiteY104" fmla="*/ 2205318 h 2341770"/>
                <a:gd name="connsiteX105" fmla="*/ 559398 w 1538344"/>
                <a:gd name="connsiteY105" fmla="*/ 2216075 h 2341770"/>
                <a:gd name="connsiteX106" fmla="*/ 473337 w 1538344"/>
                <a:gd name="connsiteY106" fmla="*/ 2205318 h 2341770"/>
                <a:gd name="connsiteX107" fmla="*/ 408791 w 1538344"/>
                <a:gd name="connsiteY107" fmla="*/ 2259106 h 2341770"/>
                <a:gd name="connsiteX108" fmla="*/ 376518 w 1538344"/>
                <a:gd name="connsiteY108" fmla="*/ 2280621 h 2341770"/>
                <a:gd name="connsiteX109" fmla="*/ 322730 w 1538344"/>
                <a:gd name="connsiteY109" fmla="*/ 2312894 h 2341770"/>
                <a:gd name="connsiteX110" fmla="*/ 204396 w 1538344"/>
                <a:gd name="connsiteY110" fmla="*/ 2323652 h 2341770"/>
                <a:gd name="connsiteX111" fmla="*/ 193638 w 1538344"/>
                <a:gd name="connsiteY111" fmla="*/ 2291379 h 2341770"/>
                <a:gd name="connsiteX112" fmla="*/ 204396 w 1538344"/>
                <a:gd name="connsiteY112" fmla="*/ 2183803 h 2341770"/>
                <a:gd name="connsiteX113" fmla="*/ 215153 w 1538344"/>
                <a:gd name="connsiteY113" fmla="*/ 2151530 h 2341770"/>
                <a:gd name="connsiteX114" fmla="*/ 247426 w 1538344"/>
                <a:gd name="connsiteY114" fmla="*/ 2130014 h 2341770"/>
                <a:gd name="connsiteX115" fmla="*/ 301214 w 1538344"/>
                <a:gd name="connsiteY115" fmla="*/ 2086984 h 2341770"/>
                <a:gd name="connsiteX116" fmla="*/ 322730 w 1538344"/>
                <a:gd name="connsiteY116" fmla="*/ 2065468 h 2341770"/>
                <a:gd name="connsiteX117" fmla="*/ 355003 w 1538344"/>
                <a:gd name="connsiteY117" fmla="*/ 2043953 h 2341770"/>
                <a:gd name="connsiteX118" fmla="*/ 365760 w 1538344"/>
                <a:gd name="connsiteY118" fmla="*/ 2011680 h 2341770"/>
                <a:gd name="connsiteX119" fmla="*/ 301214 w 1538344"/>
                <a:gd name="connsiteY119" fmla="*/ 1947134 h 2341770"/>
                <a:gd name="connsiteX120" fmla="*/ 236668 w 1538344"/>
                <a:gd name="connsiteY120" fmla="*/ 1861073 h 2341770"/>
                <a:gd name="connsiteX121" fmla="*/ 204396 w 1538344"/>
                <a:gd name="connsiteY121" fmla="*/ 1839558 h 2341770"/>
                <a:gd name="connsiteX122" fmla="*/ 193638 w 1538344"/>
                <a:gd name="connsiteY122" fmla="*/ 1807285 h 2341770"/>
                <a:gd name="connsiteX123" fmla="*/ 172123 w 1538344"/>
                <a:gd name="connsiteY123" fmla="*/ 1775012 h 2341770"/>
                <a:gd name="connsiteX124" fmla="*/ 129092 w 1538344"/>
                <a:gd name="connsiteY124" fmla="*/ 1710466 h 2341770"/>
                <a:gd name="connsiteX125" fmla="*/ 96819 w 1538344"/>
                <a:gd name="connsiteY125" fmla="*/ 1645920 h 2341770"/>
                <a:gd name="connsiteX126" fmla="*/ 64546 w 1538344"/>
                <a:gd name="connsiteY126" fmla="*/ 1624405 h 2341770"/>
                <a:gd name="connsiteX127" fmla="*/ 21516 w 1538344"/>
                <a:gd name="connsiteY127" fmla="*/ 1559859 h 2341770"/>
                <a:gd name="connsiteX128" fmla="*/ 0 w 1538344"/>
                <a:gd name="connsiteY128" fmla="*/ 1495313 h 2341770"/>
                <a:gd name="connsiteX129" fmla="*/ 53788 w 1538344"/>
                <a:gd name="connsiteY129" fmla="*/ 1366221 h 2341770"/>
                <a:gd name="connsiteX130" fmla="*/ 75304 w 1538344"/>
                <a:gd name="connsiteY130" fmla="*/ 1333948 h 2341770"/>
                <a:gd name="connsiteX131" fmla="*/ 86061 w 1538344"/>
                <a:gd name="connsiteY131" fmla="*/ 1301675 h 2341770"/>
                <a:gd name="connsiteX132" fmla="*/ 107577 w 1538344"/>
                <a:gd name="connsiteY132" fmla="*/ 1280160 h 2341770"/>
                <a:gd name="connsiteX133" fmla="*/ 129092 w 1538344"/>
                <a:gd name="connsiteY133" fmla="*/ 1215614 h 2341770"/>
                <a:gd name="connsiteX134" fmla="*/ 150607 w 1538344"/>
                <a:gd name="connsiteY134" fmla="*/ 1151068 h 2341770"/>
                <a:gd name="connsiteX135" fmla="*/ 161365 w 1538344"/>
                <a:gd name="connsiteY135" fmla="*/ 1118795 h 2341770"/>
                <a:gd name="connsiteX136" fmla="*/ 182880 w 1538344"/>
                <a:gd name="connsiteY136" fmla="*/ 1086523 h 2341770"/>
                <a:gd name="connsiteX137" fmla="*/ 215153 w 1538344"/>
                <a:gd name="connsiteY137" fmla="*/ 1032734 h 2341770"/>
                <a:gd name="connsiteX138" fmla="*/ 236668 w 1538344"/>
                <a:gd name="connsiteY138" fmla="*/ 968188 h 2341770"/>
                <a:gd name="connsiteX139" fmla="*/ 247426 w 1538344"/>
                <a:gd name="connsiteY139" fmla="*/ 925158 h 2341770"/>
                <a:gd name="connsiteX140" fmla="*/ 268941 w 1538344"/>
                <a:gd name="connsiteY140" fmla="*/ 860612 h 2341770"/>
                <a:gd name="connsiteX141" fmla="*/ 279699 w 1538344"/>
                <a:gd name="connsiteY141" fmla="*/ 828339 h 2341770"/>
                <a:gd name="connsiteX142" fmla="*/ 258184 w 1538344"/>
                <a:gd name="connsiteY142" fmla="*/ 796066 h 2341770"/>
                <a:gd name="connsiteX143" fmla="*/ 215153 w 1538344"/>
                <a:gd name="connsiteY143" fmla="*/ 753035 h 2341770"/>
                <a:gd name="connsiteX144" fmla="*/ 172123 w 1538344"/>
                <a:gd name="connsiteY144" fmla="*/ 699247 h 2341770"/>
                <a:gd name="connsiteX145" fmla="*/ 150607 w 1538344"/>
                <a:gd name="connsiteY145" fmla="*/ 666974 h 2341770"/>
                <a:gd name="connsiteX146" fmla="*/ 139850 w 1538344"/>
                <a:gd name="connsiteY146" fmla="*/ 623944 h 2341770"/>
                <a:gd name="connsiteX147" fmla="*/ 129092 w 1538344"/>
                <a:gd name="connsiteY147" fmla="*/ 591671 h 2341770"/>
                <a:gd name="connsiteX148" fmla="*/ 150607 w 1538344"/>
                <a:gd name="connsiteY148" fmla="*/ 473337 h 2341770"/>
                <a:gd name="connsiteX149" fmla="*/ 172123 w 1538344"/>
                <a:gd name="connsiteY149" fmla="*/ 451821 h 2341770"/>
                <a:gd name="connsiteX150" fmla="*/ 215153 w 1538344"/>
                <a:gd name="connsiteY150" fmla="*/ 398033 h 2341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</a:cxnLst>
              <a:rect l="l" t="t" r="r" b="b"/>
              <a:pathLst>
                <a:path w="1538344" h="2341770">
                  <a:moveTo>
                    <a:pt x="408791" y="365760"/>
                  </a:moveTo>
                  <a:cubicBezTo>
                    <a:pt x="390862" y="369346"/>
                    <a:pt x="372742" y="372083"/>
                    <a:pt x="355003" y="376518"/>
                  </a:cubicBezTo>
                  <a:cubicBezTo>
                    <a:pt x="344002" y="379268"/>
                    <a:pt x="334070" y="387275"/>
                    <a:pt x="322730" y="387275"/>
                  </a:cubicBezTo>
                  <a:cubicBezTo>
                    <a:pt x="293819" y="387275"/>
                    <a:pt x="265355" y="380104"/>
                    <a:pt x="236668" y="376518"/>
                  </a:cubicBezTo>
                  <a:cubicBezTo>
                    <a:pt x="125510" y="339465"/>
                    <a:pt x="197223" y="382494"/>
                    <a:pt x="161365" y="322730"/>
                  </a:cubicBezTo>
                  <a:cubicBezTo>
                    <a:pt x="156147" y="314033"/>
                    <a:pt x="147022" y="308386"/>
                    <a:pt x="139850" y="301214"/>
                  </a:cubicBezTo>
                  <a:cubicBezTo>
                    <a:pt x="136264" y="290456"/>
                    <a:pt x="129092" y="280281"/>
                    <a:pt x="129092" y="268941"/>
                  </a:cubicBezTo>
                  <a:cubicBezTo>
                    <a:pt x="129092" y="232903"/>
                    <a:pt x="131747" y="196480"/>
                    <a:pt x="139850" y="161365"/>
                  </a:cubicBezTo>
                  <a:cubicBezTo>
                    <a:pt x="147157" y="129700"/>
                    <a:pt x="171987" y="124898"/>
                    <a:pt x="193638" y="107577"/>
                  </a:cubicBezTo>
                  <a:cubicBezTo>
                    <a:pt x="201558" y="101241"/>
                    <a:pt x="207039" y="92147"/>
                    <a:pt x="215153" y="86061"/>
                  </a:cubicBezTo>
                  <a:cubicBezTo>
                    <a:pt x="235839" y="70546"/>
                    <a:pt x="261415" y="61316"/>
                    <a:pt x="279699" y="43031"/>
                  </a:cubicBezTo>
                  <a:cubicBezTo>
                    <a:pt x="286871" y="35859"/>
                    <a:pt x="292142" y="26051"/>
                    <a:pt x="301214" y="21515"/>
                  </a:cubicBezTo>
                  <a:cubicBezTo>
                    <a:pt x="321499" y="11372"/>
                    <a:pt x="365760" y="0"/>
                    <a:pt x="365760" y="0"/>
                  </a:cubicBezTo>
                  <a:cubicBezTo>
                    <a:pt x="396426" y="3407"/>
                    <a:pt x="458811" y="3494"/>
                    <a:pt x="494852" y="21515"/>
                  </a:cubicBezTo>
                  <a:cubicBezTo>
                    <a:pt x="506416" y="27297"/>
                    <a:pt x="516367" y="35859"/>
                    <a:pt x="527125" y="43031"/>
                  </a:cubicBezTo>
                  <a:cubicBezTo>
                    <a:pt x="593346" y="142364"/>
                    <a:pt x="508841" y="20176"/>
                    <a:pt x="570156" y="96819"/>
                  </a:cubicBezTo>
                  <a:cubicBezTo>
                    <a:pt x="578233" y="106915"/>
                    <a:pt x="584499" y="118334"/>
                    <a:pt x="591671" y="129092"/>
                  </a:cubicBezTo>
                  <a:cubicBezTo>
                    <a:pt x="610352" y="185139"/>
                    <a:pt x="590190" y="140689"/>
                    <a:pt x="623944" y="182880"/>
                  </a:cubicBezTo>
                  <a:cubicBezTo>
                    <a:pt x="632021" y="192976"/>
                    <a:pt x="635363" y="207076"/>
                    <a:pt x="645459" y="215153"/>
                  </a:cubicBezTo>
                  <a:cubicBezTo>
                    <a:pt x="654314" y="222237"/>
                    <a:pt x="666974" y="222325"/>
                    <a:pt x="677732" y="225911"/>
                  </a:cubicBezTo>
                  <a:cubicBezTo>
                    <a:pt x="699247" y="222325"/>
                    <a:pt x="721117" y="220443"/>
                    <a:pt x="742278" y="215153"/>
                  </a:cubicBezTo>
                  <a:cubicBezTo>
                    <a:pt x="764280" y="209653"/>
                    <a:pt x="806824" y="193638"/>
                    <a:pt x="806824" y="193638"/>
                  </a:cubicBezTo>
                  <a:cubicBezTo>
                    <a:pt x="817582" y="186466"/>
                    <a:pt x="827282" y="177374"/>
                    <a:pt x="839097" y="172123"/>
                  </a:cubicBezTo>
                  <a:cubicBezTo>
                    <a:pt x="839124" y="172111"/>
                    <a:pt x="919765" y="145234"/>
                    <a:pt x="935916" y="139850"/>
                  </a:cubicBezTo>
                  <a:lnTo>
                    <a:pt x="1000461" y="118334"/>
                  </a:lnTo>
                  <a:cubicBezTo>
                    <a:pt x="1011219" y="114748"/>
                    <a:pt x="1021733" y="110327"/>
                    <a:pt x="1032734" y="107577"/>
                  </a:cubicBezTo>
                  <a:cubicBezTo>
                    <a:pt x="1086766" y="94069"/>
                    <a:pt x="1061739" y="101495"/>
                    <a:pt x="1108038" y="86061"/>
                  </a:cubicBezTo>
                  <a:cubicBezTo>
                    <a:pt x="1118796" y="93233"/>
                    <a:pt x="1133459" y="96613"/>
                    <a:pt x="1140311" y="107577"/>
                  </a:cubicBezTo>
                  <a:cubicBezTo>
                    <a:pt x="1152331" y="126809"/>
                    <a:pt x="1145789" y="156087"/>
                    <a:pt x="1161826" y="172123"/>
                  </a:cubicBezTo>
                  <a:cubicBezTo>
                    <a:pt x="1182095" y="192391"/>
                    <a:pt x="1203631" y="209707"/>
                    <a:pt x="1215614" y="236668"/>
                  </a:cubicBezTo>
                  <a:cubicBezTo>
                    <a:pt x="1215625" y="236693"/>
                    <a:pt x="1242504" y="317337"/>
                    <a:pt x="1247887" y="333487"/>
                  </a:cubicBezTo>
                  <a:cubicBezTo>
                    <a:pt x="1251473" y="344245"/>
                    <a:pt x="1252355" y="356325"/>
                    <a:pt x="1258645" y="365760"/>
                  </a:cubicBezTo>
                  <a:cubicBezTo>
                    <a:pt x="1265817" y="376518"/>
                    <a:pt x="1274378" y="386469"/>
                    <a:pt x="1280160" y="398033"/>
                  </a:cubicBezTo>
                  <a:cubicBezTo>
                    <a:pt x="1285231" y="408175"/>
                    <a:pt x="1284628" y="420871"/>
                    <a:pt x="1290918" y="430306"/>
                  </a:cubicBezTo>
                  <a:cubicBezTo>
                    <a:pt x="1299357" y="442964"/>
                    <a:pt x="1312433" y="451821"/>
                    <a:pt x="1323191" y="462579"/>
                  </a:cubicBezTo>
                  <a:cubicBezTo>
                    <a:pt x="1326777" y="473337"/>
                    <a:pt x="1328441" y="484939"/>
                    <a:pt x="1333948" y="494852"/>
                  </a:cubicBezTo>
                  <a:cubicBezTo>
                    <a:pt x="1343963" y="512879"/>
                    <a:pt x="1375557" y="573693"/>
                    <a:pt x="1409252" y="580913"/>
                  </a:cubicBezTo>
                  <a:cubicBezTo>
                    <a:pt x="1447980" y="589212"/>
                    <a:pt x="1488141" y="588085"/>
                    <a:pt x="1527586" y="591671"/>
                  </a:cubicBezTo>
                  <a:cubicBezTo>
                    <a:pt x="1531172" y="602429"/>
                    <a:pt x="1538344" y="612604"/>
                    <a:pt x="1538344" y="623944"/>
                  </a:cubicBezTo>
                  <a:cubicBezTo>
                    <a:pt x="1538344" y="645756"/>
                    <a:pt x="1537341" y="668981"/>
                    <a:pt x="1527586" y="688490"/>
                  </a:cubicBezTo>
                  <a:cubicBezTo>
                    <a:pt x="1520333" y="702995"/>
                    <a:pt x="1477359" y="717581"/>
                    <a:pt x="1463040" y="720763"/>
                  </a:cubicBezTo>
                  <a:cubicBezTo>
                    <a:pt x="1441747" y="725495"/>
                    <a:pt x="1419883" y="727242"/>
                    <a:pt x="1398494" y="731520"/>
                  </a:cubicBezTo>
                  <a:cubicBezTo>
                    <a:pt x="1364733" y="738272"/>
                    <a:pt x="1353944" y="742785"/>
                    <a:pt x="1323191" y="753035"/>
                  </a:cubicBezTo>
                  <a:cubicBezTo>
                    <a:pt x="1243063" y="699617"/>
                    <a:pt x="1341475" y="768272"/>
                    <a:pt x="1258645" y="699247"/>
                  </a:cubicBezTo>
                  <a:cubicBezTo>
                    <a:pt x="1248713" y="690970"/>
                    <a:pt x="1237130" y="684904"/>
                    <a:pt x="1226372" y="677732"/>
                  </a:cubicBezTo>
                  <a:cubicBezTo>
                    <a:pt x="1219200" y="666974"/>
                    <a:pt x="1212934" y="655555"/>
                    <a:pt x="1204857" y="645459"/>
                  </a:cubicBezTo>
                  <a:cubicBezTo>
                    <a:pt x="1198521" y="637539"/>
                    <a:pt x="1188559" y="632641"/>
                    <a:pt x="1183341" y="623944"/>
                  </a:cubicBezTo>
                  <a:cubicBezTo>
                    <a:pt x="1177507" y="614220"/>
                    <a:pt x="1178418" y="601395"/>
                    <a:pt x="1172584" y="591671"/>
                  </a:cubicBezTo>
                  <a:cubicBezTo>
                    <a:pt x="1167366" y="582974"/>
                    <a:pt x="1157404" y="578075"/>
                    <a:pt x="1151068" y="570155"/>
                  </a:cubicBezTo>
                  <a:cubicBezTo>
                    <a:pt x="1142991" y="560059"/>
                    <a:pt x="1135967" y="549108"/>
                    <a:pt x="1129553" y="537883"/>
                  </a:cubicBezTo>
                  <a:cubicBezTo>
                    <a:pt x="1121597" y="523959"/>
                    <a:pt x="1115994" y="508776"/>
                    <a:pt x="1108038" y="494852"/>
                  </a:cubicBezTo>
                  <a:cubicBezTo>
                    <a:pt x="1101623" y="483626"/>
                    <a:pt x="1092305" y="474143"/>
                    <a:pt x="1086523" y="462579"/>
                  </a:cubicBezTo>
                  <a:cubicBezTo>
                    <a:pt x="1081452" y="452437"/>
                    <a:pt x="1082849" y="439161"/>
                    <a:pt x="1075765" y="430306"/>
                  </a:cubicBezTo>
                  <a:cubicBezTo>
                    <a:pt x="1060599" y="411349"/>
                    <a:pt x="1032478" y="405120"/>
                    <a:pt x="1011219" y="398033"/>
                  </a:cubicBezTo>
                  <a:cubicBezTo>
                    <a:pt x="1000461" y="387275"/>
                    <a:pt x="994160" y="365760"/>
                    <a:pt x="978946" y="365760"/>
                  </a:cubicBezTo>
                  <a:cubicBezTo>
                    <a:pt x="966017" y="365760"/>
                    <a:pt x="958423" y="385142"/>
                    <a:pt x="957431" y="398033"/>
                  </a:cubicBezTo>
                  <a:cubicBezTo>
                    <a:pt x="954667" y="433965"/>
                    <a:pt x="964602" y="469751"/>
                    <a:pt x="968188" y="505610"/>
                  </a:cubicBezTo>
                  <a:cubicBezTo>
                    <a:pt x="960835" y="586499"/>
                    <a:pt x="965267" y="604993"/>
                    <a:pt x="946673" y="666974"/>
                  </a:cubicBezTo>
                  <a:cubicBezTo>
                    <a:pt x="940156" y="688697"/>
                    <a:pt x="937738" y="712650"/>
                    <a:pt x="925158" y="731520"/>
                  </a:cubicBezTo>
                  <a:cubicBezTo>
                    <a:pt x="901585" y="766880"/>
                    <a:pt x="904020" y="757095"/>
                    <a:pt x="892885" y="796066"/>
                  </a:cubicBezTo>
                  <a:cubicBezTo>
                    <a:pt x="885368" y="822374"/>
                    <a:pt x="873393" y="884472"/>
                    <a:pt x="860612" y="903643"/>
                  </a:cubicBezTo>
                  <a:cubicBezTo>
                    <a:pt x="837039" y="939002"/>
                    <a:pt x="839474" y="929217"/>
                    <a:pt x="828339" y="968188"/>
                  </a:cubicBezTo>
                  <a:cubicBezTo>
                    <a:pt x="824277" y="982404"/>
                    <a:pt x="809380" y="998917"/>
                    <a:pt x="817581" y="1011219"/>
                  </a:cubicBezTo>
                  <a:cubicBezTo>
                    <a:pt x="823871" y="1020654"/>
                    <a:pt x="839096" y="1004047"/>
                    <a:pt x="849854" y="1000461"/>
                  </a:cubicBezTo>
                  <a:cubicBezTo>
                    <a:pt x="860612" y="1007633"/>
                    <a:pt x="870312" y="1016726"/>
                    <a:pt x="882127" y="1021977"/>
                  </a:cubicBezTo>
                  <a:cubicBezTo>
                    <a:pt x="902851" y="1031188"/>
                    <a:pt x="927803" y="1030912"/>
                    <a:pt x="946673" y="1043492"/>
                  </a:cubicBezTo>
                  <a:cubicBezTo>
                    <a:pt x="1046006" y="1109713"/>
                    <a:pt x="923818" y="1025208"/>
                    <a:pt x="1000461" y="1086523"/>
                  </a:cubicBezTo>
                  <a:cubicBezTo>
                    <a:pt x="1010557" y="1094600"/>
                    <a:pt x="1022638" y="1099961"/>
                    <a:pt x="1032734" y="1108038"/>
                  </a:cubicBezTo>
                  <a:cubicBezTo>
                    <a:pt x="1040654" y="1114374"/>
                    <a:pt x="1045553" y="1124335"/>
                    <a:pt x="1054250" y="1129553"/>
                  </a:cubicBezTo>
                  <a:cubicBezTo>
                    <a:pt x="1063974" y="1135387"/>
                    <a:pt x="1075765" y="1136725"/>
                    <a:pt x="1086523" y="1140311"/>
                  </a:cubicBezTo>
                  <a:cubicBezTo>
                    <a:pt x="1097400" y="1156627"/>
                    <a:pt x="1118796" y="1182589"/>
                    <a:pt x="1118796" y="1204857"/>
                  </a:cubicBezTo>
                  <a:cubicBezTo>
                    <a:pt x="1118796" y="1226669"/>
                    <a:pt x="1111624" y="1247888"/>
                    <a:pt x="1108038" y="1269403"/>
                  </a:cubicBezTo>
                  <a:cubicBezTo>
                    <a:pt x="1104452" y="1316019"/>
                    <a:pt x="1110124" y="1364297"/>
                    <a:pt x="1097280" y="1409252"/>
                  </a:cubicBezTo>
                  <a:cubicBezTo>
                    <a:pt x="1094165" y="1420155"/>
                    <a:pt x="1076347" y="1420010"/>
                    <a:pt x="1065007" y="1420010"/>
                  </a:cubicBezTo>
                  <a:cubicBezTo>
                    <a:pt x="1025400" y="1420010"/>
                    <a:pt x="986118" y="1412838"/>
                    <a:pt x="946673" y="1409252"/>
                  </a:cubicBezTo>
                  <a:cubicBezTo>
                    <a:pt x="939501" y="1398494"/>
                    <a:pt x="927694" y="1389657"/>
                    <a:pt x="925158" y="1376979"/>
                  </a:cubicBezTo>
                  <a:cubicBezTo>
                    <a:pt x="895910" y="1230738"/>
                    <a:pt x="959973" y="1263077"/>
                    <a:pt x="882127" y="1237130"/>
                  </a:cubicBezTo>
                  <a:cubicBezTo>
                    <a:pt x="871369" y="1226372"/>
                    <a:pt x="862512" y="1213296"/>
                    <a:pt x="849854" y="1204857"/>
                  </a:cubicBezTo>
                  <a:cubicBezTo>
                    <a:pt x="840419" y="1198567"/>
                    <a:pt x="826436" y="1201183"/>
                    <a:pt x="817581" y="1194099"/>
                  </a:cubicBezTo>
                  <a:cubicBezTo>
                    <a:pt x="807485" y="1186022"/>
                    <a:pt x="807030" y="1168678"/>
                    <a:pt x="796066" y="1161826"/>
                  </a:cubicBezTo>
                  <a:cubicBezTo>
                    <a:pt x="776834" y="1149806"/>
                    <a:pt x="731520" y="1140311"/>
                    <a:pt x="731520" y="1140311"/>
                  </a:cubicBezTo>
                  <a:cubicBezTo>
                    <a:pt x="727934" y="1151069"/>
                    <a:pt x="722987" y="1161465"/>
                    <a:pt x="720763" y="1172584"/>
                  </a:cubicBezTo>
                  <a:cubicBezTo>
                    <a:pt x="715790" y="1197447"/>
                    <a:pt x="717291" y="1223601"/>
                    <a:pt x="710005" y="1247887"/>
                  </a:cubicBezTo>
                  <a:cubicBezTo>
                    <a:pt x="706290" y="1260271"/>
                    <a:pt x="694272" y="1268596"/>
                    <a:pt x="688490" y="1280160"/>
                  </a:cubicBezTo>
                  <a:cubicBezTo>
                    <a:pt x="639114" y="1378912"/>
                    <a:pt x="731107" y="1234588"/>
                    <a:pt x="645459" y="1344706"/>
                  </a:cubicBezTo>
                  <a:cubicBezTo>
                    <a:pt x="629584" y="1365117"/>
                    <a:pt x="623943" y="1394908"/>
                    <a:pt x="602428" y="1409252"/>
                  </a:cubicBezTo>
                  <a:cubicBezTo>
                    <a:pt x="561717" y="1436393"/>
                    <a:pt x="579298" y="1421625"/>
                    <a:pt x="548640" y="1452283"/>
                  </a:cubicBezTo>
                  <a:cubicBezTo>
                    <a:pt x="560003" y="1486369"/>
                    <a:pt x="557081" y="1487037"/>
                    <a:pt x="580913" y="1516828"/>
                  </a:cubicBezTo>
                  <a:cubicBezTo>
                    <a:pt x="587249" y="1524748"/>
                    <a:pt x="596092" y="1530424"/>
                    <a:pt x="602428" y="1538344"/>
                  </a:cubicBezTo>
                  <a:cubicBezTo>
                    <a:pt x="610505" y="1548440"/>
                    <a:pt x="615667" y="1560685"/>
                    <a:pt x="623944" y="1570617"/>
                  </a:cubicBezTo>
                  <a:cubicBezTo>
                    <a:pt x="633684" y="1582304"/>
                    <a:pt x="646877" y="1590881"/>
                    <a:pt x="656217" y="1602890"/>
                  </a:cubicBezTo>
                  <a:cubicBezTo>
                    <a:pt x="723797" y="1689779"/>
                    <a:pt x="669043" y="1647298"/>
                    <a:pt x="731520" y="1688951"/>
                  </a:cubicBezTo>
                  <a:cubicBezTo>
                    <a:pt x="757101" y="1765691"/>
                    <a:pt x="720828" y="1672911"/>
                    <a:pt x="774551" y="1753497"/>
                  </a:cubicBezTo>
                  <a:cubicBezTo>
                    <a:pt x="780841" y="1762932"/>
                    <a:pt x="779474" y="1776046"/>
                    <a:pt x="785308" y="1785770"/>
                  </a:cubicBezTo>
                  <a:cubicBezTo>
                    <a:pt x="790526" y="1794467"/>
                    <a:pt x="800738" y="1799171"/>
                    <a:pt x="806824" y="1807285"/>
                  </a:cubicBezTo>
                  <a:cubicBezTo>
                    <a:pt x="879809" y="1904598"/>
                    <a:pt x="822026" y="1844005"/>
                    <a:pt x="871370" y="1893346"/>
                  </a:cubicBezTo>
                  <a:cubicBezTo>
                    <a:pt x="874956" y="1904104"/>
                    <a:pt x="882127" y="1914279"/>
                    <a:pt x="882127" y="1925619"/>
                  </a:cubicBezTo>
                  <a:cubicBezTo>
                    <a:pt x="882127" y="1936959"/>
                    <a:pt x="876441" y="1947750"/>
                    <a:pt x="871370" y="1957892"/>
                  </a:cubicBezTo>
                  <a:cubicBezTo>
                    <a:pt x="865588" y="1969456"/>
                    <a:pt x="858996" y="1981023"/>
                    <a:pt x="849854" y="1990165"/>
                  </a:cubicBezTo>
                  <a:cubicBezTo>
                    <a:pt x="829000" y="2011018"/>
                    <a:pt x="811556" y="2013688"/>
                    <a:pt x="785308" y="2022438"/>
                  </a:cubicBezTo>
                  <a:cubicBezTo>
                    <a:pt x="703245" y="2104503"/>
                    <a:pt x="798605" y="2018764"/>
                    <a:pt x="720763" y="2065468"/>
                  </a:cubicBezTo>
                  <a:cubicBezTo>
                    <a:pt x="712066" y="2070686"/>
                    <a:pt x="707944" y="2081766"/>
                    <a:pt x="699247" y="2086984"/>
                  </a:cubicBezTo>
                  <a:cubicBezTo>
                    <a:pt x="689523" y="2092818"/>
                    <a:pt x="677397" y="2093274"/>
                    <a:pt x="666974" y="2097741"/>
                  </a:cubicBezTo>
                  <a:cubicBezTo>
                    <a:pt x="652234" y="2104058"/>
                    <a:pt x="638287" y="2112085"/>
                    <a:pt x="623944" y="2119257"/>
                  </a:cubicBezTo>
                  <a:cubicBezTo>
                    <a:pt x="618113" y="2148413"/>
                    <a:pt x="618052" y="2184214"/>
                    <a:pt x="591671" y="2205318"/>
                  </a:cubicBezTo>
                  <a:cubicBezTo>
                    <a:pt x="582816" y="2212402"/>
                    <a:pt x="570156" y="2212489"/>
                    <a:pt x="559398" y="2216075"/>
                  </a:cubicBezTo>
                  <a:cubicBezTo>
                    <a:pt x="530711" y="2212489"/>
                    <a:pt x="502147" y="2202917"/>
                    <a:pt x="473337" y="2205318"/>
                  </a:cubicBezTo>
                  <a:cubicBezTo>
                    <a:pt x="422982" y="2209514"/>
                    <a:pt x="435783" y="2232114"/>
                    <a:pt x="408791" y="2259106"/>
                  </a:cubicBezTo>
                  <a:cubicBezTo>
                    <a:pt x="399649" y="2268248"/>
                    <a:pt x="386614" y="2272544"/>
                    <a:pt x="376518" y="2280621"/>
                  </a:cubicBezTo>
                  <a:cubicBezTo>
                    <a:pt x="334327" y="2314375"/>
                    <a:pt x="378777" y="2294213"/>
                    <a:pt x="322730" y="2312894"/>
                  </a:cubicBezTo>
                  <a:cubicBezTo>
                    <a:pt x="279117" y="2341970"/>
                    <a:pt x="274856" y="2354968"/>
                    <a:pt x="204396" y="2323652"/>
                  </a:cubicBezTo>
                  <a:cubicBezTo>
                    <a:pt x="194034" y="2319047"/>
                    <a:pt x="197224" y="2302137"/>
                    <a:pt x="193638" y="2291379"/>
                  </a:cubicBezTo>
                  <a:cubicBezTo>
                    <a:pt x="197224" y="2255520"/>
                    <a:pt x="198916" y="2219421"/>
                    <a:pt x="204396" y="2183803"/>
                  </a:cubicBezTo>
                  <a:cubicBezTo>
                    <a:pt x="206120" y="2172595"/>
                    <a:pt x="208069" y="2160385"/>
                    <a:pt x="215153" y="2151530"/>
                  </a:cubicBezTo>
                  <a:cubicBezTo>
                    <a:pt x="223230" y="2141434"/>
                    <a:pt x="236668" y="2137186"/>
                    <a:pt x="247426" y="2130014"/>
                  </a:cubicBezTo>
                  <a:cubicBezTo>
                    <a:pt x="290278" y="2065735"/>
                    <a:pt x="243479" y="2121625"/>
                    <a:pt x="301214" y="2086984"/>
                  </a:cubicBezTo>
                  <a:cubicBezTo>
                    <a:pt x="309911" y="2081766"/>
                    <a:pt x="314810" y="2071804"/>
                    <a:pt x="322730" y="2065468"/>
                  </a:cubicBezTo>
                  <a:cubicBezTo>
                    <a:pt x="332826" y="2057391"/>
                    <a:pt x="344245" y="2051125"/>
                    <a:pt x="355003" y="2043953"/>
                  </a:cubicBezTo>
                  <a:cubicBezTo>
                    <a:pt x="358589" y="2033195"/>
                    <a:pt x="371267" y="2021592"/>
                    <a:pt x="365760" y="2011680"/>
                  </a:cubicBezTo>
                  <a:cubicBezTo>
                    <a:pt x="350983" y="1985082"/>
                    <a:pt x="318092" y="1972451"/>
                    <a:pt x="301214" y="1947134"/>
                  </a:cubicBezTo>
                  <a:cubicBezTo>
                    <a:pt x="281543" y="1917627"/>
                    <a:pt x="265100" y="1883818"/>
                    <a:pt x="236668" y="1861073"/>
                  </a:cubicBezTo>
                  <a:cubicBezTo>
                    <a:pt x="226572" y="1852997"/>
                    <a:pt x="215153" y="1846730"/>
                    <a:pt x="204396" y="1839558"/>
                  </a:cubicBezTo>
                  <a:cubicBezTo>
                    <a:pt x="200810" y="1828800"/>
                    <a:pt x="198709" y="1817427"/>
                    <a:pt x="193638" y="1807285"/>
                  </a:cubicBezTo>
                  <a:cubicBezTo>
                    <a:pt x="187856" y="1795721"/>
                    <a:pt x="177216" y="1786896"/>
                    <a:pt x="172123" y="1775012"/>
                  </a:cubicBezTo>
                  <a:cubicBezTo>
                    <a:pt x="144336" y="1710176"/>
                    <a:pt x="185816" y="1748281"/>
                    <a:pt x="129092" y="1710466"/>
                  </a:cubicBezTo>
                  <a:cubicBezTo>
                    <a:pt x="120343" y="1684219"/>
                    <a:pt x="117672" y="1666773"/>
                    <a:pt x="96819" y="1645920"/>
                  </a:cubicBezTo>
                  <a:cubicBezTo>
                    <a:pt x="87677" y="1636778"/>
                    <a:pt x="75304" y="1631577"/>
                    <a:pt x="64546" y="1624405"/>
                  </a:cubicBezTo>
                  <a:cubicBezTo>
                    <a:pt x="50203" y="1602890"/>
                    <a:pt x="29693" y="1584390"/>
                    <a:pt x="21516" y="1559859"/>
                  </a:cubicBezTo>
                  <a:lnTo>
                    <a:pt x="0" y="1495313"/>
                  </a:lnTo>
                  <a:cubicBezTo>
                    <a:pt x="15009" y="1405262"/>
                    <a:pt x="-1341" y="1448914"/>
                    <a:pt x="53788" y="1366221"/>
                  </a:cubicBezTo>
                  <a:lnTo>
                    <a:pt x="75304" y="1333948"/>
                  </a:lnTo>
                  <a:cubicBezTo>
                    <a:pt x="78890" y="1323190"/>
                    <a:pt x="80227" y="1311399"/>
                    <a:pt x="86061" y="1301675"/>
                  </a:cubicBezTo>
                  <a:cubicBezTo>
                    <a:pt x="91279" y="1292978"/>
                    <a:pt x="103041" y="1289232"/>
                    <a:pt x="107577" y="1280160"/>
                  </a:cubicBezTo>
                  <a:cubicBezTo>
                    <a:pt x="117720" y="1259875"/>
                    <a:pt x="121920" y="1237129"/>
                    <a:pt x="129092" y="1215614"/>
                  </a:cubicBezTo>
                  <a:lnTo>
                    <a:pt x="150607" y="1151068"/>
                  </a:lnTo>
                  <a:cubicBezTo>
                    <a:pt x="154193" y="1140310"/>
                    <a:pt x="155075" y="1128230"/>
                    <a:pt x="161365" y="1118795"/>
                  </a:cubicBezTo>
                  <a:cubicBezTo>
                    <a:pt x="168537" y="1108038"/>
                    <a:pt x="177098" y="1098087"/>
                    <a:pt x="182880" y="1086523"/>
                  </a:cubicBezTo>
                  <a:cubicBezTo>
                    <a:pt x="210811" y="1030662"/>
                    <a:pt x="173129" y="1074760"/>
                    <a:pt x="215153" y="1032734"/>
                  </a:cubicBezTo>
                  <a:cubicBezTo>
                    <a:pt x="222325" y="1011219"/>
                    <a:pt x="231167" y="990190"/>
                    <a:pt x="236668" y="968188"/>
                  </a:cubicBezTo>
                  <a:cubicBezTo>
                    <a:pt x="240254" y="953845"/>
                    <a:pt x="243178" y="939319"/>
                    <a:pt x="247426" y="925158"/>
                  </a:cubicBezTo>
                  <a:cubicBezTo>
                    <a:pt x="253943" y="903435"/>
                    <a:pt x="261769" y="882127"/>
                    <a:pt x="268941" y="860612"/>
                  </a:cubicBezTo>
                  <a:lnTo>
                    <a:pt x="279699" y="828339"/>
                  </a:lnTo>
                  <a:cubicBezTo>
                    <a:pt x="272527" y="817581"/>
                    <a:pt x="266598" y="805882"/>
                    <a:pt x="258184" y="796066"/>
                  </a:cubicBezTo>
                  <a:cubicBezTo>
                    <a:pt x="244983" y="780664"/>
                    <a:pt x="226405" y="769913"/>
                    <a:pt x="215153" y="753035"/>
                  </a:cubicBezTo>
                  <a:cubicBezTo>
                    <a:pt x="148935" y="653710"/>
                    <a:pt x="233435" y="775888"/>
                    <a:pt x="172123" y="699247"/>
                  </a:cubicBezTo>
                  <a:cubicBezTo>
                    <a:pt x="164046" y="689151"/>
                    <a:pt x="157779" y="677732"/>
                    <a:pt x="150607" y="666974"/>
                  </a:cubicBezTo>
                  <a:cubicBezTo>
                    <a:pt x="147021" y="652631"/>
                    <a:pt x="143912" y="638160"/>
                    <a:pt x="139850" y="623944"/>
                  </a:cubicBezTo>
                  <a:cubicBezTo>
                    <a:pt x="136735" y="613041"/>
                    <a:pt x="129092" y="603011"/>
                    <a:pt x="129092" y="591671"/>
                  </a:cubicBezTo>
                  <a:cubicBezTo>
                    <a:pt x="129092" y="582284"/>
                    <a:pt x="135480" y="498550"/>
                    <a:pt x="150607" y="473337"/>
                  </a:cubicBezTo>
                  <a:cubicBezTo>
                    <a:pt x="155825" y="464640"/>
                    <a:pt x="165522" y="459522"/>
                    <a:pt x="172123" y="451821"/>
                  </a:cubicBezTo>
                  <a:cubicBezTo>
                    <a:pt x="187066" y="434388"/>
                    <a:pt x="215153" y="398033"/>
                    <a:pt x="215153" y="398033"/>
                  </a:cubicBezTo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Forme libre 11"/>
            <p:cNvSpPr/>
            <p:nvPr/>
          </p:nvSpPr>
          <p:spPr>
            <a:xfrm>
              <a:off x="4313816" y="4787153"/>
              <a:ext cx="387526" cy="968188"/>
            </a:xfrm>
            <a:custGeom>
              <a:avLst/>
              <a:gdLst>
                <a:gd name="connsiteX0" fmla="*/ 258184 w 387526"/>
                <a:gd name="connsiteY0" fmla="*/ 968188 h 968188"/>
                <a:gd name="connsiteX1" fmla="*/ 258184 w 387526"/>
                <a:gd name="connsiteY1" fmla="*/ 817581 h 968188"/>
                <a:gd name="connsiteX2" fmla="*/ 322730 w 387526"/>
                <a:gd name="connsiteY2" fmla="*/ 774551 h 968188"/>
                <a:gd name="connsiteX3" fmla="*/ 344245 w 387526"/>
                <a:gd name="connsiteY3" fmla="*/ 753035 h 968188"/>
                <a:gd name="connsiteX4" fmla="*/ 376518 w 387526"/>
                <a:gd name="connsiteY4" fmla="*/ 731520 h 968188"/>
                <a:gd name="connsiteX5" fmla="*/ 387276 w 387526"/>
                <a:gd name="connsiteY5" fmla="*/ 699247 h 968188"/>
                <a:gd name="connsiteX6" fmla="*/ 333488 w 387526"/>
                <a:gd name="connsiteY6" fmla="*/ 645459 h 968188"/>
                <a:gd name="connsiteX7" fmla="*/ 311972 w 387526"/>
                <a:gd name="connsiteY7" fmla="*/ 623943 h 968188"/>
                <a:gd name="connsiteX8" fmla="*/ 247426 w 387526"/>
                <a:gd name="connsiteY8" fmla="*/ 580913 h 968188"/>
                <a:gd name="connsiteX9" fmla="*/ 215153 w 387526"/>
                <a:gd name="connsiteY9" fmla="*/ 570155 h 968188"/>
                <a:gd name="connsiteX10" fmla="*/ 129092 w 387526"/>
                <a:gd name="connsiteY10" fmla="*/ 505609 h 968188"/>
                <a:gd name="connsiteX11" fmla="*/ 32273 w 387526"/>
                <a:gd name="connsiteY11" fmla="*/ 462579 h 968188"/>
                <a:gd name="connsiteX12" fmla="*/ 0 w 387526"/>
                <a:gd name="connsiteY12" fmla="*/ 451821 h 968188"/>
                <a:gd name="connsiteX13" fmla="*/ 32273 w 387526"/>
                <a:gd name="connsiteY13" fmla="*/ 376518 h 968188"/>
                <a:gd name="connsiteX14" fmla="*/ 43031 w 387526"/>
                <a:gd name="connsiteY14" fmla="*/ 258183 h 968188"/>
                <a:gd name="connsiteX15" fmla="*/ 64546 w 387526"/>
                <a:gd name="connsiteY15" fmla="*/ 193638 h 968188"/>
                <a:gd name="connsiteX16" fmla="*/ 75304 w 387526"/>
                <a:gd name="connsiteY16" fmla="*/ 161365 h 968188"/>
                <a:gd name="connsiteX17" fmla="*/ 86062 w 387526"/>
                <a:gd name="connsiteY17" fmla="*/ 129092 h 968188"/>
                <a:gd name="connsiteX18" fmla="*/ 118335 w 387526"/>
                <a:gd name="connsiteY18" fmla="*/ 21515 h 968188"/>
                <a:gd name="connsiteX19" fmla="*/ 129092 w 387526"/>
                <a:gd name="connsiteY19" fmla="*/ 0 h 968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87526" h="968188">
                  <a:moveTo>
                    <a:pt x="258184" y="968188"/>
                  </a:moveTo>
                  <a:cubicBezTo>
                    <a:pt x="248552" y="920030"/>
                    <a:pt x="232097" y="866027"/>
                    <a:pt x="258184" y="817581"/>
                  </a:cubicBezTo>
                  <a:cubicBezTo>
                    <a:pt x="270443" y="794814"/>
                    <a:pt x="304446" y="792836"/>
                    <a:pt x="322730" y="774551"/>
                  </a:cubicBezTo>
                  <a:cubicBezTo>
                    <a:pt x="329902" y="767379"/>
                    <a:pt x="336325" y="759371"/>
                    <a:pt x="344245" y="753035"/>
                  </a:cubicBezTo>
                  <a:cubicBezTo>
                    <a:pt x="354341" y="744958"/>
                    <a:pt x="365760" y="738692"/>
                    <a:pt x="376518" y="731520"/>
                  </a:cubicBezTo>
                  <a:cubicBezTo>
                    <a:pt x="380104" y="720762"/>
                    <a:pt x="389140" y="710432"/>
                    <a:pt x="387276" y="699247"/>
                  </a:cubicBezTo>
                  <a:cubicBezTo>
                    <a:pt x="382311" y="669458"/>
                    <a:pt x="352796" y="660906"/>
                    <a:pt x="333488" y="645459"/>
                  </a:cubicBezTo>
                  <a:cubicBezTo>
                    <a:pt x="325568" y="639123"/>
                    <a:pt x="320086" y="630029"/>
                    <a:pt x="311972" y="623943"/>
                  </a:cubicBezTo>
                  <a:cubicBezTo>
                    <a:pt x="291285" y="608428"/>
                    <a:pt x="271957" y="589090"/>
                    <a:pt x="247426" y="580913"/>
                  </a:cubicBezTo>
                  <a:cubicBezTo>
                    <a:pt x="236668" y="577327"/>
                    <a:pt x="225066" y="575662"/>
                    <a:pt x="215153" y="570155"/>
                  </a:cubicBezTo>
                  <a:cubicBezTo>
                    <a:pt x="92322" y="501915"/>
                    <a:pt x="188445" y="553091"/>
                    <a:pt x="129092" y="505609"/>
                  </a:cubicBezTo>
                  <a:cubicBezTo>
                    <a:pt x="92561" y="476385"/>
                    <a:pt x="83452" y="479639"/>
                    <a:pt x="32273" y="462579"/>
                  </a:cubicBezTo>
                  <a:lnTo>
                    <a:pt x="0" y="451821"/>
                  </a:lnTo>
                  <a:cubicBezTo>
                    <a:pt x="8681" y="434459"/>
                    <a:pt x="29107" y="398683"/>
                    <a:pt x="32273" y="376518"/>
                  </a:cubicBezTo>
                  <a:cubicBezTo>
                    <a:pt x="37874" y="337308"/>
                    <a:pt x="36148" y="297188"/>
                    <a:pt x="43031" y="258183"/>
                  </a:cubicBezTo>
                  <a:cubicBezTo>
                    <a:pt x="46972" y="235849"/>
                    <a:pt x="57374" y="215153"/>
                    <a:pt x="64546" y="193638"/>
                  </a:cubicBezTo>
                  <a:lnTo>
                    <a:pt x="75304" y="161365"/>
                  </a:lnTo>
                  <a:cubicBezTo>
                    <a:pt x="78890" y="150607"/>
                    <a:pt x="83312" y="140093"/>
                    <a:pt x="86062" y="129092"/>
                  </a:cubicBezTo>
                  <a:cubicBezTo>
                    <a:pt x="93784" y="98201"/>
                    <a:pt x="105236" y="47715"/>
                    <a:pt x="118335" y="21515"/>
                  </a:cubicBezTo>
                  <a:lnTo>
                    <a:pt x="129092" y="0"/>
                  </a:lnTo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Forme libre 12"/>
            <p:cNvSpPr/>
            <p:nvPr/>
          </p:nvSpPr>
          <p:spPr>
            <a:xfrm>
              <a:off x="4496696" y="4163209"/>
              <a:ext cx="430306" cy="376518"/>
            </a:xfrm>
            <a:custGeom>
              <a:avLst/>
              <a:gdLst>
                <a:gd name="connsiteX0" fmla="*/ 430306 w 430306"/>
                <a:gd name="connsiteY0" fmla="*/ 376518 h 376518"/>
                <a:gd name="connsiteX1" fmla="*/ 376518 w 430306"/>
                <a:gd name="connsiteY1" fmla="*/ 333487 h 376518"/>
                <a:gd name="connsiteX2" fmla="*/ 311972 w 430306"/>
                <a:gd name="connsiteY2" fmla="*/ 290457 h 376518"/>
                <a:gd name="connsiteX3" fmla="*/ 279699 w 430306"/>
                <a:gd name="connsiteY3" fmla="*/ 258184 h 376518"/>
                <a:gd name="connsiteX4" fmla="*/ 247426 w 430306"/>
                <a:gd name="connsiteY4" fmla="*/ 236669 h 376518"/>
                <a:gd name="connsiteX5" fmla="*/ 193638 w 430306"/>
                <a:gd name="connsiteY5" fmla="*/ 182880 h 376518"/>
                <a:gd name="connsiteX6" fmla="*/ 172123 w 430306"/>
                <a:gd name="connsiteY6" fmla="*/ 150607 h 376518"/>
                <a:gd name="connsiteX7" fmla="*/ 107577 w 430306"/>
                <a:gd name="connsiteY7" fmla="*/ 107577 h 376518"/>
                <a:gd name="connsiteX8" fmla="*/ 43031 w 430306"/>
                <a:gd name="connsiteY8" fmla="*/ 43031 h 376518"/>
                <a:gd name="connsiteX9" fmla="*/ 21516 w 430306"/>
                <a:gd name="connsiteY9" fmla="*/ 10758 h 376518"/>
                <a:gd name="connsiteX10" fmla="*/ 0 w 430306"/>
                <a:gd name="connsiteY10" fmla="*/ 0 h 376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30306" h="376518">
                  <a:moveTo>
                    <a:pt x="430306" y="376518"/>
                  </a:moveTo>
                  <a:cubicBezTo>
                    <a:pt x="412377" y="362174"/>
                    <a:pt x="395087" y="346992"/>
                    <a:pt x="376518" y="333487"/>
                  </a:cubicBezTo>
                  <a:cubicBezTo>
                    <a:pt x="355606" y="318278"/>
                    <a:pt x="330256" y="308741"/>
                    <a:pt x="311972" y="290457"/>
                  </a:cubicBezTo>
                  <a:cubicBezTo>
                    <a:pt x="301214" y="279699"/>
                    <a:pt x="291386" y="267923"/>
                    <a:pt x="279699" y="258184"/>
                  </a:cubicBezTo>
                  <a:cubicBezTo>
                    <a:pt x="269767" y="249907"/>
                    <a:pt x="257156" y="245183"/>
                    <a:pt x="247426" y="236669"/>
                  </a:cubicBezTo>
                  <a:cubicBezTo>
                    <a:pt x="228344" y="219972"/>
                    <a:pt x="207703" y="203978"/>
                    <a:pt x="193638" y="182880"/>
                  </a:cubicBezTo>
                  <a:cubicBezTo>
                    <a:pt x="186466" y="172122"/>
                    <a:pt x="181853" y="159121"/>
                    <a:pt x="172123" y="150607"/>
                  </a:cubicBezTo>
                  <a:cubicBezTo>
                    <a:pt x="152663" y="133579"/>
                    <a:pt x="125861" y="125861"/>
                    <a:pt x="107577" y="107577"/>
                  </a:cubicBezTo>
                  <a:cubicBezTo>
                    <a:pt x="86062" y="86062"/>
                    <a:pt x="59909" y="68348"/>
                    <a:pt x="43031" y="43031"/>
                  </a:cubicBezTo>
                  <a:cubicBezTo>
                    <a:pt x="35859" y="32273"/>
                    <a:pt x="30658" y="19900"/>
                    <a:pt x="21516" y="10758"/>
                  </a:cubicBezTo>
                  <a:cubicBezTo>
                    <a:pt x="15846" y="5088"/>
                    <a:pt x="7172" y="3586"/>
                    <a:pt x="0" y="0"/>
                  </a:cubicBezTo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Forme libre 13"/>
            <p:cNvSpPr/>
            <p:nvPr/>
          </p:nvSpPr>
          <p:spPr>
            <a:xfrm>
              <a:off x="4249271" y="4227755"/>
              <a:ext cx="548640" cy="451821"/>
            </a:xfrm>
            <a:custGeom>
              <a:avLst/>
              <a:gdLst>
                <a:gd name="connsiteX0" fmla="*/ 548640 w 548640"/>
                <a:gd name="connsiteY0" fmla="*/ 451821 h 451821"/>
                <a:gd name="connsiteX1" fmla="*/ 494851 w 548640"/>
                <a:gd name="connsiteY1" fmla="*/ 408791 h 451821"/>
                <a:gd name="connsiteX2" fmla="*/ 473336 w 548640"/>
                <a:gd name="connsiteY2" fmla="*/ 376518 h 451821"/>
                <a:gd name="connsiteX3" fmla="*/ 408790 w 548640"/>
                <a:gd name="connsiteY3" fmla="*/ 344245 h 451821"/>
                <a:gd name="connsiteX4" fmla="*/ 376517 w 548640"/>
                <a:gd name="connsiteY4" fmla="*/ 322730 h 451821"/>
                <a:gd name="connsiteX5" fmla="*/ 355002 w 548640"/>
                <a:gd name="connsiteY5" fmla="*/ 301214 h 451821"/>
                <a:gd name="connsiteX6" fmla="*/ 290456 w 548640"/>
                <a:gd name="connsiteY6" fmla="*/ 258184 h 451821"/>
                <a:gd name="connsiteX7" fmla="*/ 258183 w 548640"/>
                <a:gd name="connsiteY7" fmla="*/ 236669 h 451821"/>
                <a:gd name="connsiteX8" fmla="*/ 204395 w 548640"/>
                <a:gd name="connsiteY8" fmla="*/ 204396 h 451821"/>
                <a:gd name="connsiteX9" fmla="*/ 161364 w 548640"/>
                <a:gd name="connsiteY9" fmla="*/ 161365 h 451821"/>
                <a:gd name="connsiteX10" fmla="*/ 129091 w 548640"/>
                <a:gd name="connsiteY10" fmla="*/ 150607 h 451821"/>
                <a:gd name="connsiteX11" fmla="*/ 43030 w 548640"/>
                <a:gd name="connsiteY11" fmla="*/ 86061 h 451821"/>
                <a:gd name="connsiteX12" fmla="*/ 10757 w 548640"/>
                <a:gd name="connsiteY12" fmla="*/ 32273 h 451821"/>
                <a:gd name="connsiteX13" fmla="*/ 0 w 548640"/>
                <a:gd name="connsiteY13" fmla="*/ 0 h 4518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48640" h="451821">
                  <a:moveTo>
                    <a:pt x="548640" y="451821"/>
                  </a:moveTo>
                  <a:cubicBezTo>
                    <a:pt x="530710" y="437478"/>
                    <a:pt x="511087" y="425027"/>
                    <a:pt x="494851" y="408791"/>
                  </a:cubicBezTo>
                  <a:cubicBezTo>
                    <a:pt x="485709" y="399649"/>
                    <a:pt x="482478" y="385660"/>
                    <a:pt x="473336" y="376518"/>
                  </a:cubicBezTo>
                  <a:cubicBezTo>
                    <a:pt x="442508" y="345690"/>
                    <a:pt x="443786" y="361743"/>
                    <a:pt x="408790" y="344245"/>
                  </a:cubicBezTo>
                  <a:cubicBezTo>
                    <a:pt x="397226" y="338463"/>
                    <a:pt x="386613" y="330807"/>
                    <a:pt x="376517" y="322730"/>
                  </a:cubicBezTo>
                  <a:cubicBezTo>
                    <a:pt x="368597" y="316394"/>
                    <a:pt x="363116" y="307300"/>
                    <a:pt x="355002" y="301214"/>
                  </a:cubicBezTo>
                  <a:cubicBezTo>
                    <a:pt x="334316" y="285699"/>
                    <a:pt x="311971" y="272527"/>
                    <a:pt x="290456" y="258184"/>
                  </a:cubicBezTo>
                  <a:cubicBezTo>
                    <a:pt x="279698" y="251012"/>
                    <a:pt x="267325" y="245811"/>
                    <a:pt x="258183" y="236669"/>
                  </a:cubicBezTo>
                  <a:cubicBezTo>
                    <a:pt x="228650" y="207135"/>
                    <a:pt x="246290" y="218360"/>
                    <a:pt x="204395" y="204396"/>
                  </a:cubicBezTo>
                  <a:cubicBezTo>
                    <a:pt x="190051" y="190052"/>
                    <a:pt x="180608" y="167780"/>
                    <a:pt x="161364" y="161365"/>
                  </a:cubicBezTo>
                  <a:cubicBezTo>
                    <a:pt x="150606" y="157779"/>
                    <a:pt x="139004" y="156114"/>
                    <a:pt x="129091" y="150607"/>
                  </a:cubicBezTo>
                  <a:cubicBezTo>
                    <a:pt x="74349" y="120195"/>
                    <a:pt x="75673" y="118706"/>
                    <a:pt x="43030" y="86061"/>
                  </a:cubicBezTo>
                  <a:cubicBezTo>
                    <a:pt x="12557" y="-5360"/>
                    <a:pt x="55058" y="106108"/>
                    <a:pt x="10757" y="32273"/>
                  </a:cubicBezTo>
                  <a:cubicBezTo>
                    <a:pt x="4923" y="22549"/>
                    <a:pt x="0" y="0"/>
                    <a:pt x="0" y="0"/>
                  </a:cubicBezTo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4" name="Forme libre 43"/>
          <p:cNvSpPr/>
          <p:nvPr/>
        </p:nvSpPr>
        <p:spPr>
          <a:xfrm>
            <a:off x="3941379" y="3115452"/>
            <a:ext cx="31531" cy="94593"/>
          </a:xfrm>
          <a:custGeom>
            <a:avLst/>
            <a:gdLst>
              <a:gd name="connsiteX0" fmla="*/ 0 w 31531"/>
              <a:gd name="connsiteY0" fmla="*/ 94593 h 94593"/>
              <a:gd name="connsiteX1" fmla="*/ 31531 w 31531"/>
              <a:gd name="connsiteY1" fmla="*/ 0 h 94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531" h="94593">
                <a:moveTo>
                  <a:pt x="0" y="94593"/>
                </a:moveTo>
                <a:cubicBezTo>
                  <a:pt x="17224" y="8478"/>
                  <a:pt x="-3181" y="34714"/>
                  <a:pt x="31531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Forme libre 44"/>
          <p:cNvSpPr/>
          <p:nvPr/>
        </p:nvSpPr>
        <p:spPr>
          <a:xfrm>
            <a:off x="4051738" y="3145332"/>
            <a:ext cx="63062" cy="190838"/>
          </a:xfrm>
          <a:custGeom>
            <a:avLst/>
            <a:gdLst>
              <a:gd name="connsiteX0" fmla="*/ 0 w 63062"/>
              <a:gd name="connsiteY0" fmla="*/ 190838 h 190838"/>
              <a:gd name="connsiteX1" fmla="*/ 47296 w 63062"/>
              <a:gd name="connsiteY1" fmla="*/ 1651 h 190838"/>
              <a:gd name="connsiteX2" fmla="*/ 63062 w 63062"/>
              <a:gd name="connsiteY2" fmla="*/ 1651 h 190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062" h="190838">
                <a:moveTo>
                  <a:pt x="0" y="190838"/>
                </a:moveTo>
                <a:cubicBezTo>
                  <a:pt x="8765" y="111954"/>
                  <a:pt x="-7011" y="55958"/>
                  <a:pt x="47296" y="1651"/>
                </a:cubicBezTo>
                <a:cubicBezTo>
                  <a:pt x="51012" y="-2065"/>
                  <a:pt x="57807" y="1651"/>
                  <a:pt x="63062" y="1651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Forme libre 45"/>
          <p:cNvSpPr/>
          <p:nvPr/>
        </p:nvSpPr>
        <p:spPr>
          <a:xfrm>
            <a:off x="4619297" y="2406004"/>
            <a:ext cx="236482" cy="63062"/>
          </a:xfrm>
          <a:custGeom>
            <a:avLst/>
            <a:gdLst>
              <a:gd name="connsiteX0" fmla="*/ 0 w 236482"/>
              <a:gd name="connsiteY0" fmla="*/ 0 h 63062"/>
              <a:gd name="connsiteX1" fmla="*/ 141889 w 236482"/>
              <a:gd name="connsiteY1" fmla="*/ 15766 h 63062"/>
              <a:gd name="connsiteX2" fmla="*/ 236482 w 236482"/>
              <a:gd name="connsiteY2" fmla="*/ 47297 h 63062"/>
              <a:gd name="connsiteX3" fmla="*/ 236482 w 236482"/>
              <a:gd name="connsiteY3" fmla="*/ 63062 h 6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482" h="63062">
                <a:moveTo>
                  <a:pt x="0" y="0"/>
                </a:moveTo>
                <a:cubicBezTo>
                  <a:pt x="47296" y="5255"/>
                  <a:pt x="95226" y="6433"/>
                  <a:pt x="141889" y="15766"/>
                </a:cubicBezTo>
                <a:cubicBezTo>
                  <a:pt x="174480" y="22284"/>
                  <a:pt x="236482" y="14060"/>
                  <a:pt x="236482" y="47297"/>
                </a:cubicBezTo>
                <a:lnTo>
                  <a:pt x="236482" y="63062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Forme libre 46"/>
          <p:cNvSpPr/>
          <p:nvPr/>
        </p:nvSpPr>
        <p:spPr>
          <a:xfrm>
            <a:off x="4508938" y="2216818"/>
            <a:ext cx="409903" cy="141889"/>
          </a:xfrm>
          <a:custGeom>
            <a:avLst/>
            <a:gdLst>
              <a:gd name="connsiteX0" fmla="*/ 0 w 409903"/>
              <a:gd name="connsiteY0" fmla="*/ 0 h 141889"/>
              <a:gd name="connsiteX1" fmla="*/ 220717 w 409903"/>
              <a:gd name="connsiteY1" fmla="*/ 15765 h 141889"/>
              <a:gd name="connsiteX2" fmla="*/ 315310 w 409903"/>
              <a:gd name="connsiteY2" fmla="*/ 47296 h 141889"/>
              <a:gd name="connsiteX3" fmla="*/ 362607 w 409903"/>
              <a:gd name="connsiteY3" fmla="*/ 78827 h 141889"/>
              <a:gd name="connsiteX4" fmla="*/ 394138 w 409903"/>
              <a:gd name="connsiteY4" fmla="*/ 126124 h 141889"/>
              <a:gd name="connsiteX5" fmla="*/ 409903 w 409903"/>
              <a:gd name="connsiteY5" fmla="*/ 141889 h 141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9903" h="141889">
                <a:moveTo>
                  <a:pt x="0" y="0"/>
                </a:moveTo>
                <a:cubicBezTo>
                  <a:pt x="73572" y="5255"/>
                  <a:pt x="147773" y="4824"/>
                  <a:pt x="220717" y="15765"/>
                </a:cubicBezTo>
                <a:cubicBezTo>
                  <a:pt x="253586" y="20695"/>
                  <a:pt x="315310" y="47296"/>
                  <a:pt x="315310" y="47296"/>
                </a:cubicBezTo>
                <a:cubicBezTo>
                  <a:pt x="331076" y="57806"/>
                  <a:pt x="349209" y="65429"/>
                  <a:pt x="362607" y="78827"/>
                </a:cubicBezTo>
                <a:cubicBezTo>
                  <a:pt x="376005" y="92225"/>
                  <a:pt x="382769" y="110966"/>
                  <a:pt x="394138" y="126124"/>
                </a:cubicBezTo>
                <a:cubicBezTo>
                  <a:pt x="398597" y="132069"/>
                  <a:pt x="404648" y="136634"/>
                  <a:pt x="409903" y="141889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Forme libre 47"/>
          <p:cNvSpPr/>
          <p:nvPr/>
        </p:nvSpPr>
        <p:spPr>
          <a:xfrm>
            <a:off x="4776952" y="2074928"/>
            <a:ext cx="252248" cy="110359"/>
          </a:xfrm>
          <a:custGeom>
            <a:avLst/>
            <a:gdLst>
              <a:gd name="connsiteX0" fmla="*/ 0 w 252248"/>
              <a:gd name="connsiteY0" fmla="*/ 0 h 110359"/>
              <a:gd name="connsiteX1" fmla="*/ 126124 w 252248"/>
              <a:gd name="connsiteY1" fmla="*/ 47297 h 110359"/>
              <a:gd name="connsiteX2" fmla="*/ 252248 w 252248"/>
              <a:gd name="connsiteY2" fmla="*/ 110359 h 110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2248" h="110359">
                <a:moveTo>
                  <a:pt x="0" y="0"/>
                </a:moveTo>
                <a:cubicBezTo>
                  <a:pt x="186879" y="37377"/>
                  <a:pt x="-6736" y="-11752"/>
                  <a:pt x="126124" y="47297"/>
                </a:cubicBezTo>
                <a:cubicBezTo>
                  <a:pt x="256557" y="105267"/>
                  <a:pt x="187493" y="45604"/>
                  <a:pt x="252248" y="110359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Forme libre 48"/>
          <p:cNvSpPr/>
          <p:nvPr/>
        </p:nvSpPr>
        <p:spPr>
          <a:xfrm>
            <a:off x="5454869" y="3651480"/>
            <a:ext cx="173462" cy="63062"/>
          </a:xfrm>
          <a:custGeom>
            <a:avLst/>
            <a:gdLst>
              <a:gd name="connsiteX0" fmla="*/ 0 w 173462"/>
              <a:gd name="connsiteY0" fmla="*/ 63062 h 63062"/>
              <a:gd name="connsiteX1" fmla="*/ 78828 w 173462"/>
              <a:gd name="connsiteY1" fmla="*/ 47296 h 63062"/>
              <a:gd name="connsiteX2" fmla="*/ 173421 w 173462"/>
              <a:gd name="connsiteY2" fmla="*/ 0 h 6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3462" h="63062">
                <a:moveTo>
                  <a:pt x="0" y="63062"/>
                </a:moveTo>
                <a:cubicBezTo>
                  <a:pt x="26276" y="57807"/>
                  <a:pt x="52976" y="54347"/>
                  <a:pt x="78828" y="47296"/>
                </a:cubicBezTo>
                <a:cubicBezTo>
                  <a:pt x="178406" y="20138"/>
                  <a:pt x="173421" y="48047"/>
                  <a:pt x="173421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Forme libre 49"/>
          <p:cNvSpPr/>
          <p:nvPr/>
        </p:nvSpPr>
        <p:spPr>
          <a:xfrm>
            <a:off x="5439103" y="3777604"/>
            <a:ext cx="236483" cy="141890"/>
          </a:xfrm>
          <a:custGeom>
            <a:avLst/>
            <a:gdLst>
              <a:gd name="connsiteX0" fmla="*/ 0 w 236483"/>
              <a:gd name="connsiteY0" fmla="*/ 141890 h 141890"/>
              <a:gd name="connsiteX1" fmla="*/ 94594 w 236483"/>
              <a:gd name="connsiteY1" fmla="*/ 126124 h 141890"/>
              <a:gd name="connsiteX2" fmla="*/ 189187 w 236483"/>
              <a:gd name="connsiteY2" fmla="*/ 63062 h 141890"/>
              <a:gd name="connsiteX3" fmla="*/ 236483 w 236483"/>
              <a:gd name="connsiteY3" fmla="*/ 0 h 141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483" h="141890">
                <a:moveTo>
                  <a:pt x="0" y="141890"/>
                </a:moveTo>
                <a:cubicBezTo>
                  <a:pt x="31531" y="136635"/>
                  <a:pt x="65087" y="138419"/>
                  <a:pt x="94594" y="126124"/>
                </a:cubicBezTo>
                <a:cubicBezTo>
                  <a:pt x="129574" y="111549"/>
                  <a:pt x="189187" y="63062"/>
                  <a:pt x="189187" y="63062"/>
                </a:cubicBezTo>
                <a:cubicBezTo>
                  <a:pt x="224841" y="9582"/>
                  <a:pt x="207320" y="29164"/>
                  <a:pt x="236483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Forme libre 50"/>
          <p:cNvSpPr/>
          <p:nvPr/>
        </p:nvSpPr>
        <p:spPr>
          <a:xfrm>
            <a:off x="5123793" y="4266335"/>
            <a:ext cx="141890" cy="63062"/>
          </a:xfrm>
          <a:custGeom>
            <a:avLst/>
            <a:gdLst>
              <a:gd name="connsiteX0" fmla="*/ 0 w 141890"/>
              <a:gd name="connsiteY0" fmla="*/ 63062 h 63062"/>
              <a:gd name="connsiteX1" fmla="*/ 141890 w 141890"/>
              <a:gd name="connsiteY1" fmla="*/ 15766 h 63062"/>
              <a:gd name="connsiteX2" fmla="*/ 141890 w 141890"/>
              <a:gd name="connsiteY2" fmla="*/ 0 h 6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1890" h="63062">
                <a:moveTo>
                  <a:pt x="0" y="63062"/>
                </a:moveTo>
                <a:cubicBezTo>
                  <a:pt x="63417" y="52493"/>
                  <a:pt x="97554" y="60102"/>
                  <a:pt x="141890" y="15766"/>
                </a:cubicBezTo>
                <a:lnTo>
                  <a:pt x="141890" y="0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Forme libre 51"/>
          <p:cNvSpPr/>
          <p:nvPr/>
        </p:nvSpPr>
        <p:spPr>
          <a:xfrm>
            <a:off x="5123793" y="4345163"/>
            <a:ext cx="220717" cy="173420"/>
          </a:xfrm>
          <a:custGeom>
            <a:avLst/>
            <a:gdLst>
              <a:gd name="connsiteX0" fmla="*/ 0 w 220717"/>
              <a:gd name="connsiteY0" fmla="*/ 173420 h 173420"/>
              <a:gd name="connsiteX1" fmla="*/ 78828 w 220717"/>
              <a:gd name="connsiteY1" fmla="*/ 157655 h 173420"/>
              <a:gd name="connsiteX2" fmla="*/ 110359 w 220717"/>
              <a:gd name="connsiteY2" fmla="*/ 110358 h 173420"/>
              <a:gd name="connsiteX3" fmla="*/ 157655 w 220717"/>
              <a:gd name="connsiteY3" fmla="*/ 94593 h 173420"/>
              <a:gd name="connsiteX4" fmla="*/ 220717 w 220717"/>
              <a:gd name="connsiteY4" fmla="*/ 0 h 173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717" h="173420">
                <a:moveTo>
                  <a:pt x="0" y="173420"/>
                </a:moveTo>
                <a:cubicBezTo>
                  <a:pt x="26276" y="168165"/>
                  <a:pt x="55562" y="170950"/>
                  <a:pt x="78828" y="157655"/>
                </a:cubicBezTo>
                <a:cubicBezTo>
                  <a:pt x="95279" y="148254"/>
                  <a:pt x="95563" y="122195"/>
                  <a:pt x="110359" y="110358"/>
                </a:cubicBezTo>
                <a:cubicBezTo>
                  <a:pt x="123336" y="99977"/>
                  <a:pt x="141890" y="99848"/>
                  <a:pt x="157655" y="94593"/>
                </a:cubicBezTo>
                <a:lnTo>
                  <a:pt x="220717" y="0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8" name="Groupe 67"/>
          <p:cNvGrpSpPr/>
          <p:nvPr/>
        </p:nvGrpSpPr>
        <p:grpSpPr>
          <a:xfrm>
            <a:off x="4067944" y="2852936"/>
            <a:ext cx="1538344" cy="2341770"/>
            <a:chOff x="4077148" y="3560781"/>
            <a:chExt cx="1538344" cy="2341770"/>
          </a:xfrm>
          <a:solidFill>
            <a:srgbClr val="92D050"/>
          </a:solidFill>
        </p:grpSpPr>
        <p:sp>
          <p:nvSpPr>
            <p:cNvPr id="69" name="Forme libre 68"/>
            <p:cNvSpPr/>
            <p:nvPr/>
          </p:nvSpPr>
          <p:spPr>
            <a:xfrm>
              <a:off x="4077148" y="3560781"/>
              <a:ext cx="1538344" cy="2341770"/>
            </a:xfrm>
            <a:custGeom>
              <a:avLst/>
              <a:gdLst>
                <a:gd name="connsiteX0" fmla="*/ 408791 w 1538344"/>
                <a:gd name="connsiteY0" fmla="*/ 365760 h 2341770"/>
                <a:gd name="connsiteX1" fmla="*/ 355003 w 1538344"/>
                <a:gd name="connsiteY1" fmla="*/ 376518 h 2341770"/>
                <a:gd name="connsiteX2" fmla="*/ 322730 w 1538344"/>
                <a:gd name="connsiteY2" fmla="*/ 387275 h 2341770"/>
                <a:gd name="connsiteX3" fmla="*/ 236668 w 1538344"/>
                <a:gd name="connsiteY3" fmla="*/ 376518 h 2341770"/>
                <a:gd name="connsiteX4" fmla="*/ 161365 w 1538344"/>
                <a:gd name="connsiteY4" fmla="*/ 322730 h 2341770"/>
                <a:gd name="connsiteX5" fmla="*/ 139850 w 1538344"/>
                <a:gd name="connsiteY5" fmla="*/ 301214 h 2341770"/>
                <a:gd name="connsiteX6" fmla="*/ 129092 w 1538344"/>
                <a:gd name="connsiteY6" fmla="*/ 268941 h 2341770"/>
                <a:gd name="connsiteX7" fmla="*/ 139850 w 1538344"/>
                <a:gd name="connsiteY7" fmla="*/ 161365 h 2341770"/>
                <a:gd name="connsiteX8" fmla="*/ 193638 w 1538344"/>
                <a:gd name="connsiteY8" fmla="*/ 107577 h 2341770"/>
                <a:gd name="connsiteX9" fmla="*/ 215153 w 1538344"/>
                <a:gd name="connsiteY9" fmla="*/ 86061 h 2341770"/>
                <a:gd name="connsiteX10" fmla="*/ 279699 w 1538344"/>
                <a:gd name="connsiteY10" fmla="*/ 43031 h 2341770"/>
                <a:gd name="connsiteX11" fmla="*/ 301214 w 1538344"/>
                <a:gd name="connsiteY11" fmla="*/ 21515 h 2341770"/>
                <a:gd name="connsiteX12" fmla="*/ 365760 w 1538344"/>
                <a:gd name="connsiteY12" fmla="*/ 0 h 2341770"/>
                <a:gd name="connsiteX13" fmla="*/ 494852 w 1538344"/>
                <a:gd name="connsiteY13" fmla="*/ 21515 h 2341770"/>
                <a:gd name="connsiteX14" fmla="*/ 527125 w 1538344"/>
                <a:gd name="connsiteY14" fmla="*/ 43031 h 2341770"/>
                <a:gd name="connsiteX15" fmla="*/ 570156 w 1538344"/>
                <a:gd name="connsiteY15" fmla="*/ 96819 h 2341770"/>
                <a:gd name="connsiteX16" fmla="*/ 591671 w 1538344"/>
                <a:gd name="connsiteY16" fmla="*/ 129092 h 2341770"/>
                <a:gd name="connsiteX17" fmla="*/ 623944 w 1538344"/>
                <a:gd name="connsiteY17" fmla="*/ 182880 h 2341770"/>
                <a:gd name="connsiteX18" fmla="*/ 645459 w 1538344"/>
                <a:gd name="connsiteY18" fmla="*/ 215153 h 2341770"/>
                <a:gd name="connsiteX19" fmla="*/ 677732 w 1538344"/>
                <a:gd name="connsiteY19" fmla="*/ 225911 h 2341770"/>
                <a:gd name="connsiteX20" fmla="*/ 742278 w 1538344"/>
                <a:gd name="connsiteY20" fmla="*/ 215153 h 2341770"/>
                <a:gd name="connsiteX21" fmla="*/ 806824 w 1538344"/>
                <a:gd name="connsiteY21" fmla="*/ 193638 h 2341770"/>
                <a:gd name="connsiteX22" fmla="*/ 839097 w 1538344"/>
                <a:gd name="connsiteY22" fmla="*/ 172123 h 2341770"/>
                <a:gd name="connsiteX23" fmla="*/ 935916 w 1538344"/>
                <a:gd name="connsiteY23" fmla="*/ 139850 h 2341770"/>
                <a:gd name="connsiteX24" fmla="*/ 1000461 w 1538344"/>
                <a:gd name="connsiteY24" fmla="*/ 118334 h 2341770"/>
                <a:gd name="connsiteX25" fmla="*/ 1032734 w 1538344"/>
                <a:gd name="connsiteY25" fmla="*/ 107577 h 2341770"/>
                <a:gd name="connsiteX26" fmla="*/ 1108038 w 1538344"/>
                <a:gd name="connsiteY26" fmla="*/ 86061 h 2341770"/>
                <a:gd name="connsiteX27" fmla="*/ 1140311 w 1538344"/>
                <a:gd name="connsiteY27" fmla="*/ 107577 h 2341770"/>
                <a:gd name="connsiteX28" fmla="*/ 1161826 w 1538344"/>
                <a:gd name="connsiteY28" fmla="*/ 172123 h 2341770"/>
                <a:gd name="connsiteX29" fmla="*/ 1215614 w 1538344"/>
                <a:gd name="connsiteY29" fmla="*/ 236668 h 2341770"/>
                <a:gd name="connsiteX30" fmla="*/ 1247887 w 1538344"/>
                <a:gd name="connsiteY30" fmla="*/ 333487 h 2341770"/>
                <a:gd name="connsiteX31" fmla="*/ 1258645 w 1538344"/>
                <a:gd name="connsiteY31" fmla="*/ 365760 h 2341770"/>
                <a:gd name="connsiteX32" fmla="*/ 1280160 w 1538344"/>
                <a:gd name="connsiteY32" fmla="*/ 398033 h 2341770"/>
                <a:gd name="connsiteX33" fmla="*/ 1290918 w 1538344"/>
                <a:gd name="connsiteY33" fmla="*/ 430306 h 2341770"/>
                <a:gd name="connsiteX34" fmla="*/ 1323191 w 1538344"/>
                <a:gd name="connsiteY34" fmla="*/ 462579 h 2341770"/>
                <a:gd name="connsiteX35" fmla="*/ 1333948 w 1538344"/>
                <a:gd name="connsiteY35" fmla="*/ 494852 h 2341770"/>
                <a:gd name="connsiteX36" fmla="*/ 1409252 w 1538344"/>
                <a:gd name="connsiteY36" fmla="*/ 580913 h 2341770"/>
                <a:gd name="connsiteX37" fmla="*/ 1527586 w 1538344"/>
                <a:gd name="connsiteY37" fmla="*/ 591671 h 2341770"/>
                <a:gd name="connsiteX38" fmla="*/ 1538344 w 1538344"/>
                <a:gd name="connsiteY38" fmla="*/ 623944 h 2341770"/>
                <a:gd name="connsiteX39" fmla="*/ 1527586 w 1538344"/>
                <a:gd name="connsiteY39" fmla="*/ 688490 h 2341770"/>
                <a:gd name="connsiteX40" fmla="*/ 1463040 w 1538344"/>
                <a:gd name="connsiteY40" fmla="*/ 720763 h 2341770"/>
                <a:gd name="connsiteX41" fmla="*/ 1398494 w 1538344"/>
                <a:gd name="connsiteY41" fmla="*/ 731520 h 2341770"/>
                <a:gd name="connsiteX42" fmla="*/ 1323191 w 1538344"/>
                <a:gd name="connsiteY42" fmla="*/ 753035 h 2341770"/>
                <a:gd name="connsiteX43" fmla="*/ 1258645 w 1538344"/>
                <a:gd name="connsiteY43" fmla="*/ 699247 h 2341770"/>
                <a:gd name="connsiteX44" fmla="*/ 1226372 w 1538344"/>
                <a:gd name="connsiteY44" fmla="*/ 677732 h 2341770"/>
                <a:gd name="connsiteX45" fmla="*/ 1204857 w 1538344"/>
                <a:gd name="connsiteY45" fmla="*/ 645459 h 2341770"/>
                <a:gd name="connsiteX46" fmla="*/ 1183341 w 1538344"/>
                <a:gd name="connsiteY46" fmla="*/ 623944 h 2341770"/>
                <a:gd name="connsiteX47" fmla="*/ 1172584 w 1538344"/>
                <a:gd name="connsiteY47" fmla="*/ 591671 h 2341770"/>
                <a:gd name="connsiteX48" fmla="*/ 1151068 w 1538344"/>
                <a:gd name="connsiteY48" fmla="*/ 570155 h 2341770"/>
                <a:gd name="connsiteX49" fmla="*/ 1129553 w 1538344"/>
                <a:gd name="connsiteY49" fmla="*/ 537883 h 2341770"/>
                <a:gd name="connsiteX50" fmla="*/ 1108038 w 1538344"/>
                <a:gd name="connsiteY50" fmla="*/ 494852 h 2341770"/>
                <a:gd name="connsiteX51" fmla="*/ 1086523 w 1538344"/>
                <a:gd name="connsiteY51" fmla="*/ 462579 h 2341770"/>
                <a:gd name="connsiteX52" fmla="*/ 1075765 w 1538344"/>
                <a:gd name="connsiteY52" fmla="*/ 430306 h 2341770"/>
                <a:gd name="connsiteX53" fmla="*/ 1011219 w 1538344"/>
                <a:gd name="connsiteY53" fmla="*/ 398033 h 2341770"/>
                <a:gd name="connsiteX54" fmla="*/ 978946 w 1538344"/>
                <a:gd name="connsiteY54" fmla="*/ 365760 h 2341770"/>
                <a:gd name="connsiteX55" fmla="*/ 957431 w 1538344"/>
                <a:gd name="connsiteY55" fmla="*/ 398033 h 2341770"/>
                <a:gd name="connsiteX56" fmla="*/ 968188 w 1538344"/>
                <a:gd name="connsiteY56" fmla="*/ 505610 h 2341770"/>
                <a:gd name="connsiteX57" fmla="*/ 946673 w 1538344"/>
                <a:gd name="connsiteY57" fmla="*/ 666974 h 2341770"/>
                <a:gd name="connsiteX58" fmla="*/ 925158 w 1538344"/>
                <a:gd name="connsiteY58" fmla="*/ 731520 h 2341770"/>
                <a:gd name="connsiteX59" fmla="*/ 892885 w 1538344"/>
                <a:gd name="connsiteY59" fmla="*/ 796066 h 2341770"/>
                <a:gd name="connsiteX60" fmla="*/ 860612 w 1538344"/>
                <a:gd name="connsiteY60" fmla="*/ 903643 h 2341770"/>
                <a:gd name="connsiteX61" fmla="*/ 828339 w 1538344"/>
                <a:gd name="connsiteY61" fmla="*/ 968188 h 2341770"/>
                <a:gd name="connsiteX62" fmla="*/ 817581 w 1538344"/>
                <a:gd name="connsiteY62" fmla="*/ 1011219 h 2341770"/>
                <a:gd name="connsiteX63" fmla="*/ 849854 w 1538344"/>
                <a:gd name="connsiteY63" fmla="*/ 1000461 h 2341770"/>
                <a:gd name="connsiteX64" fmla="*/ 882127 w 1538344"/>
                <a:gd name="connsiteY64" fmla="*/ 1021977 h 2341770"/>
                <a:gd name="connsiteX65" fmla="*/ 946673 w 1538344"/>
                <a:gd name="connsiteY65" fmla="*/ 1043492 h 2341770"/>
                <a:gd name="connsiteX66" fmla="*/ 1000461 w 1538344"/>
                <a:gd name="connsiteY66" fmla="*/ 1086523 h 2341770"/>
                <a:gd name="connsiteX67" fmla="*/ 1032734 w 1538344"/>
                <a:gd name="connsiteY67" fmla="*/ 1108038 h 2341770"/>
                <a:gd name="connsiteX68" fmla="*/ 1054250 w 1538344"/>
                <a:gd name="connsiteY68" fmla="*/ 1129553 h 2341770"/>
                <a:gd name="connsiteX69" fmla="*/ 1086523 w 1538344"/>
                <a:gd name="connsiteY69" fmla="*/ 1140311 h 2341770"/>
                <a:gd name="connsiteX70" fmla="*/ 1118796 w 1538344"/>
                <a:gd name="connsiteY70" fmla="*/ 1204857 h 2341770"/>
                <a:gd name="connsiteX71" fmla="*/ 1108038 w 1538344"/>
                <a:gd name="connsiteY71" fmla="*/ 1269403 h 2341770"/>
                <a:gd name="connsiteX72" fmla="*/ 1097280 w 1538344"/>
                <a:gd name="connsiteY72" fmla="*/ 1409252 h 2341770"/>
                <a:gd name="connsiteX73" fmla="*/ 1065007 w 1538344"/>
                <a:gd name="connsiteY73" fmla="*/ 1420010 h 2341770"/>
                <a:gd name="connsiteX74" fmla="*/ 946673 w 1538344"/>
                <a:gd name="connsiteY74" fmla="*/ 1409252 h 2341770"/>
                <a:gd name="connsiteX75" fmla="*/ 925158 w 1538344"/>
                <a:gd name="connsiteY75" fmla="*/ 1376979 h 2341770"/>
                <a:gd name="connsiteX76" fmla="*/ 882127 w 1538344"/>
                <a:gd name="connsiteY76" fmla="*/ 1237130 h 2341770"/>
                <a:gd name="connsiteX77" fmla="*/ 849854 w 1538344"/>
                <a:gd name="connsiteY77" fmla="*/ 1204857 h 2341770"/>
                <a:gd name="connsiteX78" fmla="*/ 817581 w 1538344"/>
                <a:gd name="connsiteY78" fmla="*/ 1194099 h 2341770"/>
                <a:gd name="connsiteX79" fmla="*/ 796066 w 1538344"/>
                <a:gd name="connsiteY79" fmla="*/ 1161826 h 2341770"/>
                <a:gd name="connsiteX80" fmla="*/ 731520 w 1538344"/>
                <a:gd name="connsiteY80" fmla="*/ 1140311 h 2341770"/>
                <a:gd name="connsiteX81" fmla="*/ 720763 w 1538344"/>
                <a:gd name="connsiteY81" fmla="*/ 1172584 h 2341770"/>
                <a:gd name="connsiteX82" fmla="*/ 710005 w 1538344"/>
                <a:gd name="connsiteY82" fmla="*/ 1247887 h 2341770"/>
                <a:gd name="connsiteX83" fmla="*/ 688490 w 1538344"/>
                <a:gd name="connsiteY83" fmla="*/ 1280160 h 2341770"/>
                <a:gd name="connsiteX84" fmla="*/ 645459 w 1538344"/>
                <a:gd name="connsiteY84" fmla="*/ 1344706 h 2341770"/>
                <a:gd name="connsiteX85" fmla="*/ 602428 w 1538344"/>
                <a:gd name="connsiteY85" fmla="*/ 1409252 h 2341770"/>
                <a:gd name="connsiteX86" fmla="*/ 548640 w 1538344"/>
                <a:gd name="connsiteY86" fmla="*/ 1452283 h 2341770"/>
                <a:gd name="connsiteX87" fmla="*/ 580913 w 1538344"/>
                <a:gd name="connsiteY87" fmla="*/ 1516828 h 2341770"/>
                <a:gd name="connsiteX88" fmla="*/ 602428 w 1538344"/>
                <a:gd name="connsiteY88" fmla="*/ 1538344 h 2341770"/>
                <a:gd name="connsiteX89" fmla="*/ 623944 w 1538344"/>
                <a:gd name="connsiteY89" fmla="*/ 1570617 h 2341770"/>
                <a:gd name="connsiteX90" fmla="*/ 656217 w 1538344"/>
                <a:gd name="connsiteY90" fmla="*/ 1602890 h 2341770"/>
                <a:gd name="connsiteX91" fmla="*/ 731520 w 1538344"/>
                <a:gd name="connsiteY91" fmla="*/ 1688951 h 2341770"/>
                <a:gd name="connsiteX92" fmla="*/ 774551 w 1538344"/>
                <a:gd name="connsiteY92" fmla="*/ 1753497 h 2341770"/>
                <a:gd name="connsiteX93" fmla="*/ 785308 w 1538344"/>
                <a:gd name="connsiteY93" fmla="*/ 1785770 h 2341770"/>
                <a:gd name="connsiteX94" fmla="*/ 806824 w 1538344"/>
                <a:gd name="connsiteY94" fmla="*/ 1807285 h 2341770"/>
                <a:gd name="connsiteX95" fmla="*/ 871370 w 1538344"/>
                <a:gd name="connsiteY95" fmla="*/ 1893346 h 2341770"/>
                <a:gd name="connsiteX96" fmla="*/ 882127 w 1538344"/>
                <a:gd name="connsiteY96" fmla="*/ 1925619 h 2341770"/>
                <a:gd name="connsiteX97" fmla="*/ 871370 w 1538344"/>
                <a:gd name="connsiteY97" fmla="*/ 1957892 h 2341770"/>
                <a:gd name="connsiteX98" fmla="*/ 849854 w 1538344"/>
                <a:gd name="connsiteY98" fmla="*/ 1990165 h 2341770"/>
                <a:gd name="connsiteX99" fmla="*/ 785308 w 1538344"/>
                <a:gd name="connsiteY99" fmla="*/ 2022438 h 2341770"/>
                <a:gd name="connsiteX100" fmla="*/ 720763 w 1538344"/>
                <a:gd name="connsiteY100" fmla="*/ 2065468 h 2341770"/>
                <a:gd name="connsiteX101" fmla="*/ 699247 w 1538344"/>
                <a:gd name="connsiteY101" fmla="*/ 2086984 h 2341770"/>
                <a:gd name="connsiteX102" fmla="*/ 666974 w 1538344"/>
                <a:gd name="connsiteY102" fmla="*/ 2097741 h 2341770"/>
                <a:gd name="connsiteX103" fmla="*/ 623944 w 1538344"/>
                <a:gd name="connsiteY103" fmla="*/ 2119257 h 2341770"/>
                <a:gd name="connsiteX104" fmla="*/ 591671 w 1538344"/>
                <a:gd name="connsiteY104" fmla="*/ 2205318 h 2341770"/>
                <a:gd name="connsiteX105" fmla="*/ 559398 w 1538344"/>
                <a:gd name="connsiteY105" fmla="*/ 2216075 h 2341770"/>
                <a:gd name="connsiteX106" fmla="*/ 473337 w 1538344"/>
                <a:gd name="connsiteY106" fmla="*/ 2205318 h 2341770"/>
                <a:gd name="connsiteX107" fmla="*/ 408791 w 1538344"/>
                <a:gd name="connsiteY107" fmla="*/ 2259106 h 2341770"/>
                <a:gd name="connsiteX108" fmla="*/ 376518 w 1538344"/>
                <a:gd name="connsiteY108" fmla="*/ 2280621 h 2341770"/>
                <a:gd name="connsiteX109" fmla="*/ 322730 w 1538344"/>
                <a:gd name="connsiteY109" fmla="*/ 2312894 h 2341770"/>
                <a:gd name="connsiteX110" fmla="*/ 204396 w 1538344"/>
                <a:gd name="connsiteY110" fmla="*/ 2323652 h 2341770"/>
                <a:gd name="connsiteX111" fmla="*/ 193638 w 1538344"/>
                <a:gd name="connsiteY111" fmla="*/ 2291379 h 2341770"/>
                <a:gd name="connsiteX112" fmla="*/ 204396 w 1538344"/>
                <a:gd name="connsiteY112" fmla="*/ 2183803 h 2341770"/>
                <a:gd name="connsiteX113" fmla="*/ 215153 w 1538344"/>
                <a:gd name="connsiteY113" fmla="*/ 2151530 h 2341770"/>
                <a:gd name="connsiteX114" fmla="*/ 247426 w 1538344"/>
                <a:gd name="connsiteY114" fmla="*/ 2130014 h 2341770"/>
                <a:gd name="connsiteX115" fmla="*/ 301214 w 1538344"/>
                <a:gd name="connsiteY115" fmla="*/ 2086984 h 2341770"/>
                <a:gd name="connsiteX116" fmla="*/ 322730 w 1538344"/>
                <a:gd name="connsiteY116" fmla="*/ 2065468 h 2341770"/>
                <a:gd name="connsiteX117" fmla="*/ 355003 w 1538344"/>
                <a:gd name="connsiteY117" fmla="*/ 2043953 h 2341770"/>
                <a:gd name="connsiteX118" fmla="*/ 365760 w 1538344"/>
                <a:gd name="connsiteY118" fmla="*/ 2011680 h 2341770"/>
                <a:gd name="connsiteX119" fmla="*/ 301214 w 1538344"/>
                <a:gd name="connsiteY119" fmla="*/ 1947134 h 2341770"/>
                <a:gd name="connsiteX120" fmla="*/ 236668 w 1538344"/>
                <a:gd name="connsiteY120" fmla="*/ 1861073 h 2341770"/>
                <a:gd name="connsiteX121" fmla="*/ 204396 w 1538344"/>
                <a:gd name="connsiteY121" fmla="*/ 1839558 h 2341770"/>
                <a:gd name="connsiteX122" fmla="*/ 193638 w 1538344"/>
                <a:gd name="connsiteY122" fmla="*/ 1807285 h 2341770"/>
                <a:gd name="connsiteX123" fmla="*/ 172123 w 1538344"/>
                <a:gd name="connsiteY123" fmla="*/ 1775012 h 2341770"/>
                <a:gd name="connsiteX124" fmla="*/ 129092 w 1538344"/>
                <a:gd name="connsiteY124" fmla="*/ 1710466 h 2341770"/>
                <a:gd name="connsiteX125" fmla="*/ 96819 w 1538344"/>
                <a:gd name="connsiteY125" fmla="*/ 1645920 h 2341770"/>
                <a:gd name="connsiteX126" fmla="*/ 64546 w 1538344"/>
                <a:gd name="connsiteY126" fmla="*/ 1624405 h 2341770"/>
                <a:gd name="connsiteX127" fmla="*/ 21516 w 1538344"/>
                <a:gd name="connsiteY127" fmla="*/ 1559859 h 2341770"/>
                <a:gd name="connsiteX128" fmla="*/ 0 w 1538344"/>
                <a:gd name="connsiteY128" fmla="*/ 1495313 h 2341770"/>
                <a:gd name="connsiteX129" fmla="*/ 53788 w 1538344"/>
                <a:gd name="connsiteY129" fmla="*/ 1366221 h 2341770"/>
                <a:gd name="connsiteX130" fmla="*/ 75304 w 1538344"/>
                <a:gd name="connsiteY130" fmla="*/ 1333948 h 2341770"/>
                <a:gd name="connsiteX131" fmla="*/ 86061 w 1538344"/>
                <a:gd name="connsiteY131" fmla="*/ 1301675 h 2341770"/>
                <a:gd name="connsiteX132" fmla="*/ 107577 w 1538344"/>
                <a:gd name="connsiteY132" fmla="*/ 1280160 h 2341770"/>
                <a:gd name="connsiteX133" fmla="*/ 129092 w 1538344"/>
                <a:gd name="connsiteY133" fmla="*/ 1215614 h 2341770"/>
                <a:gd name="connsiteX134" fmla="*/ 150607 w 1538344"/>
                <a:gd name="connsiteY134" fmla="*/ 1151068 h 2341770"/>
                <a:gd name="connsiteX135" fmla="*/ 161365 w 1538344"/>
                <a:gd name="connsiteY135" fmla="*/ 1118795 h 2341770"/>
                <a:gd name="connsiteX136" fmla="*/ 182880 w 1538344"/>
                <a:gd name="connsiteY136" fmla="*/ 1086523 h 2341770"/>
                <a:gd name="connsiteX137" fmla="*/ 215153 w 1538344"/>
                <a:gd name="connsiteY137" fmla="*/ 1032734 h 2341770"/>
                <a:gd name="connsiteX138" fmla="*/ 236668 w 1538344"/>
                <a:gd name="connsiteY138" fmla="*/ 968188 h 2341770"/>
                <a:gd name="connsiteX139" fmla="*/ 247426 w 1538344"/>
                <a:gd name="connsiteY139" fmla="*/ 925158 h 2341770"/>
                <a:gd name="connsiteX140" fmla="*/ 268941 w 1538344"/>
                <a:gd name="connsiteY140" fmla="*/ 860612 h 2341770"/>
                <a:gd name="connsiteX141" fmla="*/ 279699 w 1538344"/>
                <a:gd name="connsiteY141" fmla="*/ 828339 h 2341770"/>
                <a:gd name="connsiteX142" fmla="*/ 258184 w 1538344"/>
                <a:gd name="connsiteY142" fmla="*/ 796066 h 2341770"/>
                <a:gd name="connsiteX143" fmla="*/ 215153 w 1538344"/>
                <a:gd name="connsiteY143" fmla="*/ 753035 h 2341770"/>
                <a:gd name="connsiteX144" fmla="*/ 172123 w 1538344"/>
                <a:gd name="connsiteY144" fmla="*/ 699247 h 2341770"/>
                <a:gd name="connsiteX145" fmla="*/ 150607 w 1538344"/>
                <a:gd name="connsiteY145" fmla="*/ 666974 h 2341770"/>
                <a:gd name="connsiteX146" fmla="*/ 139850 w 1538344"/>
                <a:gd name="connsiteY146" fmla="*/ 623944 h 2341770"/>
                <a:gd name="connsiteX147" fmla="*/ 129092 w 1538344"/>
                <a:gd name="connsiteY147" fmla="*/ 591671 h 2341770"/>
                <a:gd name="connsiteX148" fmla="*/ 150607 w 1538344"/>
                <a:gd name="connsiteY148" fmla="*/ 473337 h 2341770"/>
                <a:gd name="connsiteX149" fmla="*/ 172123 w 1538344"/>
                <a:gd name="connsiteY149" fmla="*/ 451821 h 2341770"/>
                <a:gd name="connsiteX150" fmla="*/ 215153 w 1538344"/>
                <a:gd name="connsiteY150" fmla="*/ 398033 h 2341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</a:cxnLst>
              <a:rect l="l" t="t" r="r" b="b"/>
              <a:pathLst>
                <a:path w="1538344" h="2341770">
                  <a:moveTo>
                    <a:pt x="408791" y="365760"/>
                  </a:moveTo>
                  <a:cubicBezTo>
                    <a:pt x="390862" y="369346"/>
                    <a:pt x="372742" y="372083"/>
                    <a:pt x="355003" y="376518"/>
                  </a:cubicBezTo>
                  <a:cubicBezTo>
                    <a:pt x="344002" y="379268"/>
                    <a:pt x="334070" y="387275"/>
                    <a:pt x="322730" y="387275"/>
                  </a:cubicBezTo>
                  <a:cubicBezTo>
                    <a:pt x="293819" y="387275"/>
                    <a:pt x="265355" y="380104"/>
                    <a:pt x="236668" y="376518"/>
                  </a:cubicBezTo>
                  <a:cubicBezTo>
                    <a:pt x="125510" y="339465"/>
                    <a:pt x="197223" y="382494"/>
                    <a:pt x="161365" y="322730"/>
                  </a:cubicBezTo>
                  <a:cubicBezTo>
                    <a:pt x="156147" y="314033"/>
                    <a:pt x="147022" y="308386"/>
                    <a:pt x="139850" y="301214"/>
                  </a:cubicBezTo>
                  <a:cubicBezTo>
                    <a:pt x="136264" y="290456"/>
                    <a:pt x="129092" y="280281"/>
                    <a:pt x="129092" y="268941"/>
                  </a:cubicBezTo>
                  <a:cubicBezTo>
                    <a:pt x="129092" y="232903"/>
                    <a:pt x="131747" y="196480"/>
                    <a:pt x="139850" y="161365"/>
                  </a:cubicBezTo>
                  <a:cubicBezTo>
                    <a:pt x="147157" y="129700"/>
                    <a:pt x="171987" y="124898"/>
                    <a:pt x="193638" y="107577"/>
                  </a:cubicBezTo>
                  <a:cubicBezTo>
                    <a:pt x="201558" y="101241"/>
                    <a:pt x="207039" y="92147"/>
                    <a:pt x="215153" y="86061"/>
                  </a:cubicBezTo>
                  <a:cubicBezTo>
                    <a:pt x="235839" y="70546"/>
                    <a:pt x="261415" y="61316"/>
                    <a:pt x="279699" y="43031"/>
                  </a:cubicBezTo>
                  <a:cubicBezTo>
                    <a:pt x="286871" y="35859"/>
                    <a:pt x="292142" y="26051"/>
                    <a:pt x="301214" y="21515"/>
                  </a:cubicBezTo>
                  <a:cubicBezTo>
                    <a:pt x="321499" y="11372"/>
                    <a:pt x="365760" y="0"/>
                    <a:pt x="365760" y="0"/>
                  </a:cubicBezTo>
                  <a:cubicBezTo>
                    <a:pt x="396426" y="3407"/>
                    <a:pt x="458811" y="3494"/>
                    <a:pt x="494852" y="21515"/>
                  </a:cubicBezTo>
                  <a:cubicBezTo>
                    <a:pt x="506416" y="27297"/>
                    <a:pt x="516367" y="35859"/>
                    <a:pt x="527125" y="43031"/>
                  </a:cubicBezTo>
                  <a:cubicBezTo>
                    <a:pt x="593346" y="142364"/>
                    <a:pt x="508841" y="20176"/>
                    <a:pt x="570156" y="96819"/>
                  </a:cubicBezTo>
                  <a:cubicBezTo>
                    <a:pt x="578233" y="106915"/>
                    <a:pt x="584499" y="118334"/>
                    <a:pt x="591671" y="129092"/>
                  </a:cubicBezTo>
                  <a:cubicBezTo>
                    <a:pt x="610352" y="185139"/>
                    <a:pt x="590190" y="140689"/>
                    <a:pt x="623944" y="182880"/>
                  </a:cubicBezTo>
                  <a:cubicBezTo>
                    <a:pt x="632021" y="192976"/>
                    <a:pt x="635363" y="207076"/>
                    <a:pt x="645459" y="215153"/>
                  </a:cubicBezTo>
                  <a:cubicBezTo>
                    <a:pt x="654314" y="222237"/>
                    <a:pt x="666974" y="222325"/>
                    <a:pt x="677732" y="225911"/>
                  </a:cubicBezTo>
                  <a:cubicBezTo>
                    <a:pt x="699247" y="222325"/>
                    <a:pt x="721117" y="220443"/>
                    <a:pt x="742278" y="215153"/>
                  </a:cubicBezTo>
                  <a:cubicBezTo>
                    <a:pt x="764280" y="209653"/>
                    <a:pt x="806824" y="193638"/>
                    <a:pt x="806824" y="193638"/>
                  </a:cubicBezTo>
                  <a:cubicBezTo>
                    <a:pt x="817582" y="186466"/>
                    <a:pt x="827282" y="177374"/>
                    <a:pt x="839097" y="172123"/>
                  </a:cubicBezTo>
                  <a:cubicBezTo>
                    <a:pt x="839124" y="172111"/>
                    <a:pt x="919765" y="145234"/>
                    <a:pt x="935916" y="139850"/>
                  </a:cubicBezTo>
                  <a:lnTo>
                    <a:pt x="1000461" y="118334"/>
                  </a:lnTo>
                  <a:cubicBezTo>
                    <a:pt x="1011219" y="114748"/>
                    <a:pt x="1021733" y="110327"/>
                    <a:pt x="1032734" y="107577"/>
                  </a:cubicBezTo>
                  <a:cubicBezTo>
                    <a:pt x="1086766" y="94069"/>
                    <a:pt x="1061739" y="101495"/>
                    <a:pt x="1108038" y="86061"/>
                  </a:cubicBezTo>
                  <a:cubicBezTo>
                    <a:pt x="1118796" y="93233"/>
                    <a:pt x="1133459" y="96613"/>
                    <a:pt x="1140311" y="107577"/>
                  </a:cubicBezTo>
                  <a:cubicBezTo>
                    <a:pt x="1152331" y="126809"/>
                    <a:pt x="1145789" y="156087"/>
                    <a:pt x="1161826" y="172123"/>
                  </a:cubicBezTo>
                  <a:cubicBezTo>
                    <a:pt x="1182095" y="192391"/>
                    <a:pt x="1203631" y="209707"/>
                    <a:pt x="1215614" y="236668"/>
                  </a:cubicBezTo>
                  <a:cubicBezTo>
                    <a:pt x="1215625" y="236693"/>
                    <a:pt x="1242504" y="317337"/>
                    <a:pt x="1247887" y="333487"/>
                  </a:cubicBezTo>
                  <a:cubicBezTo>
                    <a:pt x="1251473" y="344245"/>
                    <a:pt x="1252355" y="356325"/>
                    <a:pt x="1258645" y="365760"/>
                  </a:cubicBezTo>
                  <a:cubicBezTo>
                    <a:pt x="1265817" y="376518"/>
                    <a:pt x="1274378" y="386469"/>
                    <a:pt x="1280160" y="398033"/>
                  </a:cubicBezTo>
                  <a:cubicBezTo>
                    <a:pt x="1285231" y="408175"/>
                    <a:pt x="1284628" y="420871"/>
                    <a:pt x="1290918" y="430306"/>
                  </a:cubicBezTo>
                  <a:cubicBezTo>
                    <a:pt x="1299357" y="442964"/>
                    <a:pt x="1312433" y="451821"/>
                    <a:pt x="1323191" y="462579"/>
                  </a:cubicBezTo>
                  <a:cubicBezTo>
                    <a:pt x="1326777" y="473337"/>
                    <a:pt x="1328441" y="484939"/>
                    <a:pt x="1333948" y="494852"/>
                  </a:cubicBezTo>
                  <a:cubicBezTo>
                    <a:pt x="1343963" y="512879"/>
                    <a:pt x="1375557" y="573693"/>
                    <a:pt x="1409252" y="580913"/>
                  </a:cubicBezTo>
                  <a:cubicBezTo>
                    <a:pt x="1447980" y="589212"/>
                    <a:pt x="1488141" y="588085"/>
                    <a:pt x="1527586" y="591671"/>
                  </a:cubicBezTo>
                  <a:cubicBezTo>
                    <a:pt x="1531172" y="602429"/>
                    <a:pt x="1538344" y="612604"/>
                    <a:pt x="1538344" y="623944"/>
                  </a:cubicBezTo>
                  <a:cubicBezTo>
                    <a:pt x="1538344" y="645756"/>
                    <a:pt x="1537341" y="668981"/>
                    <a:pt x="1527586" y="688490"/>
                  </a:cubicBezTo>
                  <a:cubicBezTo>
                    <a:pt x="1520333" y="702995"/>
                    <a:pt x="1477359" y="717581"/>
                    <a:pt x="1463040" y="720763"/>
                  </a:cubicBezTo>
                  <a:cubicBezTo>
                    <a:pt x="1441747" y="725495"/>
                    <a:pt x="1419883" y="727242"/>
                    <a:pt x="1398494" y="731520"/>
                  </a:cubicBezTo>
                  <a:cubicBezTo>
                    <a:pt x="1364733" y="738272"/>
                    <a:pt x="1353944" y="742785"/>
                    <a:pt x="1323191" y="753035"/>
                  </a:cubicBezTo>
                  <a:cubicBezTo>
                    <a:pt x="1243063" y="699617"/>
                    <a:pt x="1341475" y="768272"/>
                    <a:pt x="1258645" y="699247"/>
                  </a:cubicBezTo>
                  <a:cubicBezTo>
                    <a:pt x="1248713" y="690970"/>
                    <a:pt x="1237130" y="684904"/>
                    <a:pt x="1226372" y="677732"/>
                  </a:cubicBezTo>
                  <a:cubicBezTo>
                    <a:pt x="1219200" y="666974"/>
                    <a:pt x="1212934" y="655555"/>
                    <a:pt x="1204857" y="645459"/>
                  </a:cubicBezTo>
                  <a:cubicBezTo>
                    <a:pt x="1198521" y="637539"/>
                    <a:pt x="1188559" y="632641"/>
                    <a:pt x="1183341" y="623944"/>
                  </a:cubicBezTo>
                  <a:cubicBezTo>
                    <a:pt x="1177507" y="614220"/>
                    <a:pt x="1178418" y="601395"/>
                    <a:pt x="1172584" y="591671"/>
                  </a:cubicBezTo>
                  <a:cubicBezTo>
                    <a:pt x="1167366" y="582974"/>
                    <a:pt x="1157404" y="578075"/>
                    <a:pt x="1151068" y="570155"/>
                  </a:cubicBezTo>
                  <a:cubicBezTo>
                    <a:pt x="1142991" y="560059"/>
                    <a:pt x="1135967" y="549108"/>
                    <a:pt x="1129553" y="537883"/>
                  </a:cubicBezTo>
                  <a:cubicBezTo>
                    <a:pt x="1121597" y="523959"/>
                    <a:pt x="1115994" y="508776"/>
                    <a:pt x="1108038" y="494852"/>
                  </a:cubicBezTo>
                  <a:cubicBezTo>
                    <a:pt x="1101623" y="483626"/>
                    <a:pt x="1092305" y="474143"/>
                    <a:pt x="1086523" y="462579"/>
                  </a:cubicBezTo>
                  <a:cubicBezTo>
                    <a:pt x="1081452" y="452437"/>
                    <a:pt x="1082849" y="439161"/>
                    <a:pt x="1075765" y="430306"/>
                  </a:cubicBezTo>
                  <a:cubicBezTo>
                    <a:pt x="1060599" y="411349"/>
                    <a:pt x="1032478" y="405120"/>
                    <a:pt x="1011219" y="398033"/>
                  </a:cubicBezTo>
                  <a:cubicBezTo>
                    <a:pt x="1000461" y="387275"/>
                    <a:pt x="994160" y="365760"/>
                    <a:pt x="978946" y="365760"/>
                  </a:cubicBezTo>
                  <a:cubicBezTo>
                    <a:pt x="966017" y="365760"/>
                    <a:pt x="958423" y="385142"/>
                    <a:pt x="957431" y="398033"/>
                  </a:cubicBezTo>
                  <a:cubicBezTo>
                    <a:pt x="954667" y="433965"/>
                    <a:pt x="964602" y="469751"/>
                    <a:pt x="968188" y="505610"/>
                  </a:cubicBezTo>
                  <a:cubicBezTo>
                    <a:pt x="960835" y="586499"/>
                    <a:pt x="965267" y="604993"/>
                    <a:pt x="946673" y="666974"/>
                  </a:cubicBezTo>
                  <a:cubicBezTo>
                    <a:pt x="940156" y="688697"/>
                    <a:pt x="937738" y="712650"/>
                    <a:pt x="925158" y="731520"/>
                  </a:cubicBezTo>
                  <a:cubicBezTo>
                    <a:pt x="901585" y="766880"/>
                    <a:pt x="904020" y="757095"/>
                    <a:pt x="892885" y="796066"/>
                  </a:cubicBezTo>
                  <a:cubicBezTo>
                    <a:pt x="885368" y="822374"/>
                    <a:pt x="873393" y="884472"/>
                    <a:pt x="860612" y="903643"/>
                  </a:cubicBezTo>
                  <a:cubicBezTo>
                    <a:pt x="837039" y="939002"/>
                    <a:pt x="839474" y="929217"/>
                    <a:pt x="828339" y="968188"/>
                  </a:cubicBezTo>
                  <a:cubicBezTo>
                    <a:pt x="824277" y="982404"/>
                    <a:pt x="809380" y="998917"/>
                    <a:pt x="817581" y="1011219"/>
                  </a:cubicBezTo>
                  <a:cubicBezTo>
                    <a:pt x="823871" y="1020654"/>
                    <a:pt x="839096" y="1004047"/>
                    <a:pt x="849854" y="1000461"/>
                  </a:cubicBezTo>
                  <a:cubicBezTo>
                    <a:pt x="860612" y="1007633"/>
                    <a:pt x="870312" y="1016726"/>
                    <a:pt x="882127" y="1021977"/>
                  </a:cubicBezTo>
                  <a:cubicBezTo>
                    <a:pt x="902851" y="1031188"/>
                    <a:pt x="927803" y="1030912"/>
                    <a:pt x="946673" y="1043492"/>
                  </a:cubicBezTo>
                  <a:cubicBezTo>
                    <a:pt x="1046006" y="1109713"/>
                    <a:pt x="923818" y="1025208"/>
                    <a:pt x="1000461" y="1086523"/>
                  </a:cubicBezTo>
                  <a:cubicBezTo>
                    <a:pt x="1010557" y="1094600"/>
                    <a:pt x="1022638" y="1099961"/>
                    <a:pt x="1032734" y="1108038"/>
                  </a:cubicBezTo>
                  <a:cubicBezTo>
                    <a:pt x="1040654" y="1114374"/>
                    <a:pt x="1045553" y="1124335"/>
                    <a:pt x="1054250" y="1129553"/>
                  </a:cubicBezTo>
                  <a:cubicBezTo>
                    <a:pt x="1063974" y="1135387"/>
                    <a:pt x="1075765" y="1136725"/>
                    <a:pt x="1086523" y="1140311"/>
                  </a:cubicBezTo>
                  <a:cubicBezTo>
                    <a:pt x="1097400" y="1156627"/>
                    <a:pt x="1118796" y="1182589"/>
                    <a:pt x="1118796" y="1204857"/>
                  </a:cubicBezTo>
                  <a:cubicBezTo>
                    <a:pt x="1118796" y="1226669"/>
                    <a:pt x="1111624" y="1247888"/>
                    <a:pt x="1108038" y="1269403"/>
                  </a:cubicBezTo>
                  <a:cubicBezTo>
                    <a:pt x="1104452" y="1316019"/>
                    <a:pt x="1110124" y="1364297"/>
                    <a:pt x="1097280" y="1409252"/>
                  </a:cubicBezTo>
                  <a:cubicBezTo>
                    <a:pt x="1094165" y="1420155"/>
                    <a:pt x="1076347" y="1420010"/>
                    <a:pt x="1065007" y="1420010"/>
                  </a:cubicBezTo>
                  <a:cubicBezTo>
                    <a:pt x="1025400" y="1420010"/>
                    <a:pt x="986118" y="1412838"/>
                    <a:pt x="946673" y="1409252"/>
                  </a:cubicBezTo>
                  <a:cubicBezTo>
                    <a:pt x="939501" y="1398494"/>
                    <a:pt x="927694" y="1389657"/>
                    <a:pt x="925158" y="1376979"/>
                  </a:cubicBezTo>
                  <a:cubicBezTo>
                    <a:pt x="895910" y="1230738"/>
                    <a:pt x="959973" y="1263077"/>
                    <a:pt x="882127" y="1237130"/>
                  </a:cubicBezTo>
                  <a:cubicBezTo>
                    <a:pt x="871369" y="1226372"/>
                    <a:pt x="862512" y="1213296"/>
                    <a:pt x="849854" y="1204857"/>
                  </a:cubicBezTo>
                  <a:cubicBezTo>
                    <a:pt x="840419" y="1198567"/>
                    <a:pt x="826436" y="1201183"/>
                    <a:pt x="817581" y="1194099"/>
                  </a:cubicBezTo>
                  <a:cubicBezTo>
                    <a:pt x="807485" y="1186022"/>
                    <a:pt x="807030" y="1168678"/>
                    <a:pt x="796066" y="1161826"/>
                  </a:cubicBezTo>
                  <a:cubicBezTo>
                    <a:pt x="776834" y="1149806"/>
                    <a:pt x="731520" y="1140311"/>
                    <a:pt x="731520" y="1140311"/>
                  </a:cubicBezTo>
                  <a:cubicBezTo>
                    <a:pt x="727934" y="1151069"/>
                    <a:pt x="722987" y="1161465"/>
                    <a:pt x="720763" y="1172584"/>
                  </a:cubicBezTo>
                  <a:cubicBezTo>
                    <a:pt x="715790" y="1197447"/>
                    <a:pt x="717291" y="1223601"/>
                    <a:pt x="710005" y="1247887"/>
                  </a:cubicBezTo>
                  <a:cubicBezTo>
                    <a:pt x="706290" y="1260271"/>
                    <a:pt x="694272" y="1268596"/>
                    <a:pt x="688490" y="1280160"/>
                  </a:cubicBezTo>
                  <a:cubicBezTo>
                    <a:pt x="639114" y="1378912"/>
                    <a:pt x="731107" y="1234588"/>
                    <a:pt x="645459" y="1344706"/>
                  </a:cubicBezTo>
                  <a:cubicBezTo>
                    <a:pt x="629584" y="1365117"/>
                    <a:pt x="623943" y="1394908"/>
                    <a:pt x="602428" y="1409252"/>
                  </a:cubicBezTo>
                  <a:cubicBezTo>
                    <a:pt x="561717" y="1436393"/>
                    <a:pt x="579298" y="1421625"/>
                    <a:pt x="548640" y="1452283"/>
                  </a:cubicBezTo>
                  <a:cubicBezTo>
                    <a:pt x="560003" y="1486369"/>
                    <a:pt x="557081" y="1487037"/>
                    <a:pt x="580913" y="1516828"/>
                  </a:cubicBezTo>
                  <a:cubicBezTo>
                    <a:pt x="587249" y="1524748"/>
                    <a:pt x="596092" y="1530424"/>
                    <a:pt x="602428" y="1538344"/>
                  </a:cubicBezTo>
                  <a:cubicBezTo>
                    <a:pt x="610505" y="1548440"/>
                    <a:pt x="615667" y="1560685"/>
                    <a:pt x="623944" y="1570617"/>
                  </a:cubicBezTo>
                  <a:cubicBezTo>
                    <a:pt x="633684" y="1582304"/>
                    <a:pt x="646877" y="1590881"/>
                    <a:pt x="656217" y="1602890"/>
                  </a:cubicBezTo>
                  <a:cubicBezTo>
                    <a:pt x="723797" y="1689779"/>
                    <a:pt x="669043" y="1647298"/>
                    <a:pt x="731520" y="1688951"/>
                  </a:cubicBezTo>
                  <a:cubicBezTo>
                    <a:pt x="757101" y="1765691"/>
                    <a:pt x="720828" y="1672911"/>
                    <a:pt x="774551" y="1753497"/>
                  </a:cubicBezTo>
                  <a:cubicBezTo>
                    <a:pt x="780841" y="1762932"/>
                    <a:pt x="779474" y="1776046"/>
                    <a:pt x="785308" y="1785770"/>
                  </a:cubicBezTo>
                  <a:cubicBezTo>
                    <a:pt x="790526" y="1794467"/>
                    <a:pt x="800738" y="1799171"/>
                    <a:pt x="806824" y="1807285"/>
                  </a:cubicBezTo>
                  <a:cubicBezTo>
                    <a:pt x="879809" y="1904598"/>
                    <a:pt x="822026" y="1844005"/>
                    <a:pt x="871370" y="1893346"/>
                  </a:cubicBezTo>
                  <a:cubicBezTo>
                    <a:pt x="874956" y="1904104"/>
                    <a:pt x="882127" y="1914279"/>
                    <a:pt x="882127" y="1925619"/>
                  </a:cubicBezTo>
                  <a:cubicBezTo>
                    <a:pt x="882127" y="1936959"/>
                    <a:pt x="876441" y="1947750"/>
                    <a:pt x="871370" y="1957892"/>
                  </a:cubicBezTo>
                  <a:cubicBezTo>
                    <a:pt x="865588" y="1969456"/>
                    <a:pt x="858996" y="1981023"/>
                    <a:pt x="849854" y="1990165"/>
                  </a:cubicBezTo>
                  <a:cubicBezTo>
                    <a:pt x="829000" y="2011018"/>
                    <a:pt x="811556" y="2013688"/>
                    <a:pt x="785308" y="2022438"/>
                  </a:cubicBezTo>
                  <a:cubicBezTo>
                    <a:pt x="703245" y="2104503"/>
                    <a:pt x="798605" y="2018764"/>
                    <a:pt x="720763" y="2065468"/>
                  </a:cubicBezTo>
                  <a:cubicBezTo>
                    <a:pt x="712066" y="2070686"/>
                    <a:pt x="707944" y="2081766"/>
                    <a:pt x="699247" y="2086984"/>
                  </a:cubicBezTo>
                  <a:cubicBezTo>
                    <a:pt x="689523" y="2092818"/>
                    <a:pt x="677397" y="2093274"/>
                    <a:pt x="666974" y="2097741"/>
                  </a:cubicBezTo>
                  <a:cubicBezTo>
                    <a:pt x="652234" y="2104058"/>
                    <a:pt x="638287" y="2112085"/>
                    <a:pt x="623944" y="2119257"/>
                  </a:cubicBezTo>
                  <a:cubicBezTo>
                    <a:pt x="618113" y="2148413"/>
                    <a:pt x="618052" y="2184214"/>
                    <a:pt x="591671" y="2205318"/>
                  </a:cubicBezTo>
                  <a:cubicBezTo>
                    <a:pt x="582816" y="2212402"/>
                    <a:pt x="570156" y="2212489"/>
                    <a:pt x="559398" y="2216075"/>
                  </a:cubicBezTo>
                  <a:cubicBezTo>
                    <a:pt x="530711" y="2212489"/>
                    <a:pt x="502147" y="2202917"/>
                    <a:pt x="473337" y="2205318"/>
                  </a:cubicBezTo>
                  <a:cubicBezTo>
                    <a:pt x="422982" y="2209514"/>
                    <a:pt x="435783" y="2232114"/>
                    <a:pt x="408791" y="2259106"/>
                  </a:cubicBezTo>
                  <a:cubicBezTo>
                    <a:pt x="399649" y="2268248"/>
                    <a:pt x="386614" y="2272544"/>
                    <a:pt x="376518" y="2280621"/>
                  </a:cubicBezTo>
                  <a:cubicBezTo>
                    <a:pt x="334327" y="2314375"/>
                    <a:pt x="378777" y="2294213"/>
                    <a:pt x="322730" y="2312894"/>
                  </a:cubicBezTo>
                  <a:cubicBezTo>
                    <a:pt x="279117" y="2341970"/>
                    <a:pt x="274856" y="2354968"/>
                    <a:pt x="204396" y="2323652"/>
                  </a:cubicBezTo>
                  <a:cubicBezTo>
                    <a:pt x="194034" y="2319047"/>
                    <a:pt x="197224" y="2302137"/>
                    <a:pt x="193638" y="2291379"/>
                  </a:cubicBezTo>
                  <a:cubicBezTo>
                    <a:pt x="197224" y="2255520"/>
                    <a:pt x="198916" y="2219421"/>
                    <a:pt x="204396" y="2183803"/>
                  </a:cubicBezTo>
                  <a:cubicBezTo>
                    <a:pt x="206120" y="2172595"/>
                    <a:pt x="208069" y="2160385"/>
                    <a:pt x="215153" y="2151530"/>
                  </a:cubicBezTo>
                  <a:cubicBezTo>
                    <a:pt x="223230" y="2141434"/>
                    <a:pt x="236668" y="2137186"/>
                    <a:pt x="247426" y="2130014"/>
                  </a:cubicBezTo>
                  <a:cubicBezTo>
                    <a:pt x="290278" y="2065735"/>
                    <a:pt x="243479" y="2121625"/>
                    <a:pt x="301214" y="2086984"/>
                  </a:cubicBezTo>
                  <a:cubicBezTo>
                    <a:pt x="309911" y="2081766"/>
                    <a:pt x="314810" y="2071804"/>
                    <a:pt x="322730" y="2065468"/>
                  </a:cubicBezTo>
                  <a:cubicBezTo>
                    <a:pt x="332826" y="2057391"/>
                    <a:pt x="344245" y="2051125"/>
                    <a:pt x="355003" y="2043953"/>
                  </a:cubicBezTo>
                  <a:cubicBezTo>
                    <a:pt x="358589" y="2033195"/>
                    <a:pt x="371267" y="2021592"/>
                    <a:pt x="365760" y="2011680"/>
                  </a:cubicBezTo>
                  <a:cubicBezTo>
                    <a:pt x="350983" y="1985082"/>
                    <a:pt x="318092" y="1972451"/>
                    <a:pt x="301214" y="1947134"/>
                  </a:cubicBezTo>
                  <a:cubicBezTo>
                    <a:pt x="281543" y="1917627"/>
                    <a:pt x="265100" y="1883818"/>
                    <a:pt x="236668" y="1861073"/>
                  </a:cubicBezTo>
                  <a:cubicBezTo>
                    <a:pt x="226572" y="1852997"/>
                    <a:pt x="215153" y="1846730"/>
                    <a:pt x="204396" y="1839558"/>
                  </a:cubicBezTo>
                  <a:cubicBezTo>
                    <a:pt x="200810" y="1828800"/>
                    <a:pt x="198709" y="1817427"/>
                    <a:pt x="193638" y="1807285"/>
                  </a:cubicBezTo>
                  <a:cubicBezTo>
                    <a:pt x="187856" y="1795721"/>
                    <a:pt x="177216" y="1786896"/>
                    <a:pt x="172123" y="1775012"/>
                  </a:cubicBezTo>
                  <a:cubicBezTo>
                    <a:pt x="144336" y="1710176"/>
                    <a:pt x="185816" y="1748281"/>
                    <a:pt x="129092" y="1710466"/>
                  </a:cubicBezTo>
                  <a:cubicBezTo>
                    <a:pt x="120343" y="1684219"/>
                    <a:pt x="117672" y="1666773"/>
                    <a:pt x="96819" y="1645920"/>
                  </a:cubicBezTo>
                  <a:cubicBezTo>
                    <a:pt x="87677" y="1636778"/>
                    <a:pt x="75304" y="1631577"/>
                    <a:pt x="64546" y="1624405"/>
                  </a:cubicBezTo>
                  <a:cubicBezTo>
                    <a:pt x="50203" y="1602890"/>
                    <a:pt x="29693" y="1584390"/>
                    <a:pt x="21516" y="1559859"/>
                  </a:cubicBezTo>
                  <a:lnTo>
                    <a:pt x="0" y="1495313"/>
                  </a:lnTo>
                  <a:cubicBezTo>
                    <a:pt x="15009" y="1405262"/>
                    <a:pt x="-1341" y="1448914"/>
                    <a:pt x="53788" y="1366221"/>
                  </a:cubicBezTo>
                  <a:lnTo>
                    <a:pt x="75304" y="1333948"/>
                  </a:lnTo>
                  <a:cubicBezTo>
                    <a:pt x="78890" y="1323190"/>
                    <a:pt x="80227" y="1311399"/>
                    <a:pt x="86061" y="1301675"/>
                  </a:cubicBezTo>
                  <a:cubicBezTo>
                    <a:pt x="91279" y="1292978"/>
                    <a:pt x="103041" y="1289232"/>
                    <a:pt x="107577" y="1280160"/>
                  </a:cubicBezTo>
                  <a:cubicBezTo>
                    <a:pt x="117720" y="1259875"/>
                    <a:pt x="121920" y="1237129"/>
                    <a:pt x="129092" y="1215614"/>
                  </a:cubicBezTo>
                  <a:lnTo>
                    <a:pt x="150607" y="1151068"/>
                  </a:lnTo>
                  <a:cubicBezTo>
                    <a:pt x="154193" y="1140310"/>
                    <a:pt x="155075" y="1128230"/>
                    <a:pt x="161365" y="1118795"/>
                  </a:cubicBezTo>
                  <a:cubicBezTo>
                    <a:pt x="168537" y="1108038"/>
                    <a:pt x="177098" y="1098087"/>
                    <a:pt x="182880" y="1086523"/>
                  </a:cubicBezTo>
                  <a:cubicBezTo>
                    <a:pt x="210811" y="1030662"/>
                    <a:pt x="173129" y="1074760"/>
                    <a:pt x="215153" y="1032734"/>
                  </a:cubicBezTo>
                  <a:cubicBezTo>
                    <a:pt x="222325" y="1011219"/>
                    <a:pt x="231167" y="990190"/>
                    <a:pt x="236668" y="968188"/>
                  </a:cubicBezTo>
                  <a:cubicBezTo>
                    <a:pt x="240254" y="953845"/>
                    <a:pt x="243178" y="939319"/>
                    <a:pt x="247426" y="925158"/>
                  </a:cubicBezTo>
                  <a:cubicBezTo>
                    <a:pt x="253943" y="903435"/>
                    <a:pt x="261769" y="882127"/>
                    <a:pt x="268941" y="860612"/>
                  </a:cubicBezTo>
                  <a:lnTo>
                    <a:pt x="279699" y="828339"/>
                  </a:lnTo>
                  <a:cubicBezTo>
                    <a:pt x="272527" y="817581"/>
                    <a:pt x="266598" y="805882"/>
                    <a:pt x="258184" y="796066"/>
                  </a:cubicBezTo>
                  <a:cubicBezTo>
                    <a:pt x="244983" y="780664"/>
                    <a:pt x="226405" y="769913"/>
                    <a:pt x="215153" y="753035"/>
                  </a:cubicBezTo>
                  <a:cubicBezTo>
                    <a:pt x="148935" y="653710"/>
                    <a:pt x="233435" y="775888"/>
                    <a:pt x="172123" y="699247"/>
                  </a:cubicBezTo>
                  <a:cubicBezTo>
                    <a:pt x="164046" y="689151"/>
                    <a:pt x="157779" y="677732"/>
                    <a:pt x="150607" y="666974"/>
                  </a:cubicBezTo>
                  <a:cubicBezTo>
                    <a:pt x="147021" y="652631"/>
                    <a:pt x="143912" y="638160"/>
                    <a:pt x="139850" y="623944"/>
                  </a:cubicBezTo>
                  <a:cubicBezTo>
                    <a:pt x="136735" y="613041"/>
                    <a:pt x="129092" y="603011"/>
                    <a:pt x="129092" y="591671"/>
                  </a:cubicBezTo>
                  <a:cubicBezTo>
                    <a:pt x="129092" y="582284"/>
                    <a:pt x="135480" y="498550"/>
                    <a:pt x="150607" y="473337"/>
                  </a:cubicBezTo>
                  <a:cubicBezTo>
                    <a:pt x="155825" y="464640"/>
                    <a:pt x="165522" y="459522"/>
                    <a:pt x="172123" y="451821"/>
                  </a:cubicBezTo>
                  <a:cubicBezTo>
                    <a:pt x="187066" y="434388"/>
                    <a:pt x="215153" y="398033"/>
                    <a:pt x="215153" y="398033"/>
                  </a:cubicBezTo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Forme libre 69"/>
            <p:cNvSpPr/>
            <p:nvPr/>
          </p:nvSpPr>
          <p:spPr>
            <a:xfrm>
              <a:off x="4313816" y="4787153"/>
              <a:ext cx="387526" cy="968188"/>
            </a:xfrm>
            <a:custGeom>
              <a:avLst/>
              <a:gdLst>
                <a:gd name="connsiteX0" fmla="*/ 258184 w 387526"/>
                <a:gd name="connsiteY0" fmla="*/ 968188 h 968188"/>
                <a:gd name="connsiteX1" fmla="*/ 258184 w 387526"/>
                <a:gd name="connsiteY1" fmla="*/ 817581 h 968188"/>
                <a:gd name="connsiteX2" fmla="*/ 322730 w 387526"/>
                <a:gd name="connsiteY2" fmla="*/ 774551 h 968188"/>
                <a:gd name="connsiteX3" fmla="*/ 344245 w 387526"/>
                <a:gd name="connsiteY3" fmla="*/ 753035 h 968188"/>
                <a:gd name="connsiteX4" fmla="*/ 376518 w 387526"/>
                <a:gd name="connsiteY4" fmla="*/ 731520 h 968188"/>
                <a:gd name="connsiteX5" fmla="*/ 387276 w 387526"/>
                <a:gd name="connsiteY5" fmla="*/ 699247 h 968188"/>
                <a:gd name="connsiteX6" fmla="*/ 333488 w 387526"/>
                <a:gd name="connsiteY6" fmla="*/ 645459 h 968188"/>
                <a:gd name="connsiteX7" fmla="*/ 311972 w 387526"/>
                <a:gd name="connsiteY7" fmla="*/ 623943 h 968188"/>
                <a:gd name="connsiteX8" fmla="*/ 247426 w 387526"/>
                <a:gd name="connsiteY8" fmla="*/ 580913 h 968188"/>
                <a:gd name="connsiteX9" fmla="*/ 215153 w 387526"/>
                <a:gd name="connsiteY9" fmla="*/ 570155 h 968188"/>
                <a:gd name="connsiteX10" fmla="*/ 129092 w 387526"/>
                <a:gd name="connsiteY10" fmla="*/ 505609 h 968188"/>
                <a:gd name="connsiteX11" fmla="*/ 32273 w 387526"/>
                <a:gd name="connsiteY11" fmla="*/ 462579 h 968188"/>
                <a:gd name="connsiteX12" fmla="*/ 0 w 387526"/>
                <a:gd name="connsiteY12" fmla="*/ 451821 h 968188"/>
                <a:gd name="connsiteX13" fmla="*/ 32273 w 387526"/>
                <a:gd name="connsiteY13" fmla="*/ 376518 h 968188"/>
                <a:gd name="connsiteX14" fmla="*/ 43031 w 387526"/>
                <a:gd name="connsiteY14" fmla="*/ 258183 h 968188"/>
                <a:gd name="connsiteX15" fmla="*/ 64546 w 387526"/>
                <a:gd name="connsiteY15" fmla="*/ 193638 h 968188"/>
                <a:gd name="connsiteX16" fmla="*/ 75304 w 387526"/>
                <a:gd name="connsiteY16" fmla="*/ 161365 h 968188"/>
                <a:gd name="connsiteX17" fmla="*/ 86062 w 387526"/>
                <a:gd name="connsiteY17" fmla="*/ 129092 h 968188"/>
                <a:gd name="connsiteX18" fmla="*/ 118335 w 387526"/>
                <a:gd name="connsiteY18" fmla="*/ 21515 h 968188"/>
                <a:gd name="connsiteX19" fmla="*/ 129092 w 387526"/>
                <a:gd name="connsiteY19" fmla="*/ 0 h 968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87526" h="968188">
                  <a:moveTo>
                    <a:pt x="258184" y="968188"/>
                  </a:moveTo>
                  <a:cubicBezTo>
                    <a:pt x="248552" y="920030"/>
                    <a:pt x="232097" y="866027"/>
                    <a:pt x="258184" y="817581"/>
                  </a:cubicBezTo>
                  <a:cubicBezTo>
                    <a:pt x="270443" y="794814"/>
                    <a:pt x="304446" y="792836"/>
                    <a:pt x="322730" y="774551"/>
                  </a:cubicBezTo>
                  <a:cubicBezTo>
                    <a:pt x="329902" y="767379"/>
                    <a:pt x="336325" y="759371"/>
                    <a:pt x="344245" y="753035"/>
                  </a:cubicBezTo>
                  <a:cubicBezTo>
                    <a:pt x="354341" y="744958"/>
                    <a:pt x="365760" y="738692"/>
                    <a:pt x="376518" y="731520"/>
                  </a:cubicBezTo>
                  <a:cubicBezTo>
                    <a:pt x="380104" y="720762"/>
                    <a:pt x="389140" y="710432"/>
                    <a:pt x="387276" y="699247"/>
                  </a:cubicBezTo>
                  <a:cubicBezTo>
                    <a:pt x="382311" y="669458"/>
                    <a:pt x="352796" y="660906"/>
                    <a:pt x="333488" y="645459"/>
                  </a:cubicBezTo>
                  <a:cubicBezTo>
                    <a:pt x="325568" y="639123"/>
                    <a:pt x="320086" y="630029"/>
                    <a:pt x="311972" y="623943"/>
                  </a:cubicBezTo>
                  <a:cubicBezTo>
                    <a:pt x="291285" y="608428"/>
                    <a:pt x="271957" y="589090"/>
                    <a:pt x="247426" y="580913"/>
                  </a:cubicBezTo>
                  <a:cubicBezTo>
                    <a:pt x="236668" y="577327"/>
                    <a:pt x="225066" y="575662"/>
                    <a:pt x="215153" y="570155"/>
                  </a:cubicBezTo>
                  <a:cubicBezTo>
                    <a:pt x="92322" y="501915"/>
                    <a:pt x="188445" y="553091"/>
                    <a:pt x="129092" y="505609"/>
                  </a:cubicBezTo>
                  <a:cubicBezTo>
                    <a:pt x="92561" y="476385"/>
                    <a:pt x="83452" y="479639"/>
                    <a:pt x="32273" y="462579"/>
                  </a:cubicBezTo>
                  <a:lnTo>
                    <a:pt x="0" y="451821"/>
                  </a:lnTo>
                  <a:cubicBezTo>
                    <a:pt x="8681" y="434459"/>
                    <a:pt x="29107" y="398683"/>
                    <a:pt x="32273" y="376518"/>
                  </a:cubicBezTo>
                  <a:cubicBezTo>
                    <a:pt x="37874" y="337308"/>
                    <a:pt x="36148" y="297188"/>
                    <a:pt x="43031" y="258183"/>
                  </a:cubicBezTo>
                  <a:cubicBezTo>
                    <a:pt x="46972" y="235849"/>
                    <a:pt x="57374" y="215153"/>
                    <a:pt x="64546" y="193638"/>
                  </a:cubicBezTo>
                  <a:lnTo>
                    <a:pt x="75304" y="161365"/>
                  </a:lnTo>
                  <a:cubicBezTo>
                    <a:pt x="78890" y="150607"/>
                    <a:pt x="83312" y="140093"/>
                    <a:pt x="86062" y="129092"/>
                  </a:cubicBezTo>
                  <a:cubicBezTo>
                    <a:pt x="93784" y="98201"/>
                    <a:pt x="105236" y="47715"/>
                    <a:pt x="118335" y="21515"/>
                  </a:cubicBezTo>
                  <a:lnTo>
                    <a:pt x="129092" y="0"/>
                  </a:lnTo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Forme libre 70"/>
            <p:cNvSpPr/>
            <p:nvPr/>
          </p:nvSpPr>
          <p:spPr>
            <a:xfrm>
              <a:off x="4496696" y="4163209"/>
              <a:ext cx="430306" cy="376518"/>
            </a:xfrm>
            <a:custGeom>
              <a:avLst/>
              <a:gdLst>
                <a:gd name="connsiteX0" fmla="*/ 430306 w 430306"/>
                <a:gd name="connsiteY0" fmla="*/ 376518 h 376518"/>
                <a:gd name="connsiteX1" fmla="*/ 376518 w 430306"/>
                <a:gd name="connsiteY1" fmla="*/ 333487 h 376518"/>
                <a:gd name="connsiteX2" fmla="*/ 311972 w 430306"/>
                <a:gd name="connsiteY2" fmla="*/ 290457 h 376518"/>
                <a:gd name="connsiteX3" fmla="*/ 279699 w 430306"/>
                <a:gd name="connsiteY3" fmla="*/ 258184 h 376518"/>
                <a:gd name="connsiteX4" fmla="*/ 247426 w 430306"/>
                <a:gd name="connsiteY4" fmla="*/ 236669 h 376518"/>
                <a:gd name="connsiteX5" fmla="*/ 193638 w 430306"/>
                <a:gd name="connsiteY5" fmla="*/ 182880 h 376518"/>
                <a:gd name="connsiteX6" fmla="*/ 172123 w 430306"/>
                <a:gd name="connsiteY6" fmla="*/ 150607 h 376518"/>
                <a:gd name="connsiteX7" fmla="*/ 107577 w 430306"/>
                <a:gd name="connsiteY7" fmla="*/ 107577 h 376518"/>
                <a:gd name="connsiteX8" fmla="*/ 43031 w 430306"/>
                <a:gd name="connsiteY8" fmla="*/ 43031 h 376518"/>
                <a:gd name="connsiteX9" fmla="*/ 21516 w 430306"/>
                <a:gd name="connsiteY9" fmla="*/ 10758 h 376518"/>
                <a:gd name="connsiteX10" fmla="*/ 0 w 430306"/>
                <a:gd name="connsiteY10" fmla="*/ 0 h 376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30306" h="376518">
                  <a:moveTo>
                    <a:pt x="430306" y="376518"/>
                  </a:moveTo>
                  <a:cubicBezTo>
                    <a:pt x="412377" y="362174"/>
                    <a:pt x="395087" y="346992"/>
                    <a:pt x="376518" y="333487"/>
                  </a:cubicBezTo>
                  <a:cubicBezTo>
                    <a:pt x="355606" y="318278"/>
                    <a:pt x="330256" y="308741"/>
                    <a:pt x="311972" y="290457"/>
                  </a:cubicBezTo>
                  <a:cubicBezTo>
                    <a:pt x="301214" y="279699"/>
                    <a:pt x="291386" y="267923"/>
                    <a:pt x="279699" y="258184"/>
                  </a:cubicBezTo>
                  <a:cubicBezTo>
                    <a:pt x="269767" y="249907"/>
                    <a:pt x="257156" y="245183"/>
                    <a:pt x="247426" y="236669"/>
                  </a:cubicBezTo>
                  <a:cubicBezTo>
                    <a:pt x="228344" y="219972"/>
                    <a:pt x="207703" y="203978"/>
                    <a:pt x="193638" y="182880"/>
                  </a:cubicBezTo>
                  <a:cubicBezTo>
                    <a:pt x="186466" y="172122"/>
                    <a:pt x="181853" y="159121"/>
                    <a:pt x="172123" y="150607"/>
                  </a:cubicBezTo>
                  <a:cubicBezTo>
                    <a:pt x="152663" y="133579"/>
                    <a:pt x="125861" y="125861"/>
                    <a:pt x="107577" y="107577"/>
                  </a:cubicBezTo>
                  <a:cubicBezTo>
                    <a:pt x="86062" y="86062"/>
                    <a:pt x="59909" y="68348"/>
                    <a:pt x="43031" y="43031"/>
                  </a:cubicBezTo>
                  <a:cubicBezTo>
                    <a:pt x="35859" y="32273"/>
                    <a:pt x="30658" y="19900"/>
                    <a:pt x="21516" y="10758"/>
                  </a:cubicBezTo>
                  <a:cubicBezTo>
                    <a:pt x="15846" y="5088"/>
                    <a:pt x="7172" y="3586"/>
                    <a:pt x="0" y="0"/>
                  </a:cubicBezTo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Forme libre 71"/>
            <p:cNvSpPr/>
            <p:nvPr/>
          </p:nvSpPr>
          <p:spPr>
            <a:xfrm>
              <a:off x="4249271" y="4227755"/>
              <a:ext cx="548640" cy="451821"/>
            </a:xfrm>
            <a:custGeom>
              <a:avLst/>
              <a:gdLst>
                <a:gd name="connsiteX0" fmla="*/ 548640 w 548640"/>
                <a:gd name="connsiteY0" fmla="*/ 451821 h 451821"/>
                <a:gd name="connsiteX1" fmla="*/ 494851 w 548640"/>
                <a:gd name="connsiteY1" fmla="*/ 408791 h 451821"/>
                <a:gd name="connsiteX2" fmla="*/ 473336 w 548640"/>
                <a:gd name="connsiteY2" fmla="*/ 376518 h 451821"/>
                <a:gd name="connsiteX3" fmla="*/ 408790 w 548640"/>
                <a:gd name="connsiteY3" fmla="*/ 344245 h 451821"/>
                <a:gd name="connsiteX4" fmla="*/ 376517 w 548640"/>
                <a:gd name="connsiteY4" fmla="*/ 322730 h 451821"/>
                <a:gd name="connsiteX5" fmla="*/ 355002 w 548640"/>
                <a:gd name="connsiteY5" fmla="*/ 301214 h 451821"/>
                <a:gd name="connsiteX6" fmla="*/ 290456 w 548640"/>
                <a:gd name="connsiteY6" fmla="*/ 258184 h 451821"/>
                <a:gd name="connsiteX7" fmla="*/ 258183 w 548640"/>
                <a:gd name="connsiteY7" fmla="*/ 236669 h 451821"/>
                <a:gd name="connsiteX8" fmla="*/ 204395 w 548640"/>
                <a:gd name="connsiteY8" fmla="*/ 204396 h 451821"/>
                <a:gd name="connsiteX9" fmla="*/ 161364 w 548640"/>
                <a:gd name="connsiteY9" fmla="*/ 161365 h 451821"/>
                <a:gd name="connsiteX10" fmla="*/ 129091 w 548640"/>
                <a:gd name="connsiteY10" fmla="*/ 150607 h 451821"/>
                <a:gd name="connsiteX11" fmla="*/ 43030 w 548640"/>
                <a:gd name="connsiteY11" fmla="*/ 86061 h 451821"/>
                <a:gd name="connsiteX12" fmla="*/ 10757 w 548640"/>
                <a:gd name="connsiteY12" fmla="*/ 32273 h 451821"/>
                <a:gd name="connsiteX13" fmla="*/ 0 w 548640"/>
                <a:gd name="connsiteY13" fmla="*/ 0 h 4518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48640" h="451821">
                  <a:moveTo>
                    <a:pt x="548640" y="451821"/>
                  </a:moveTo>
                  <a:cubicBezTo>
                    <a:pt x="530710" y="437478"/>
                    <a:pt x="511087" y="425027"/>
                    <a:pt x="494851" y="408791"/>
                  </a:cubicBezTo>
                  <a:cubicBezTo>
                    <a:pt x="485709" y="399649"/>
                    <a:pt x="482478" y="385660"/>
                    <a:pt x="473336" y="376518"/>
                  </a:cubicBezTo>
                  <a:cubicBezTo>
                    <a:pt x="442508" y="345690"/>
                    <a:pt x="443786" y="361743"/>
                    <a:pt x="408790" y="344245"/>
                  </a:cubicBezTo>
                  <a:cubicBezTo>
                    <a:pt x="397226" y="338463"/>
                    <a:pt x="386613" y="330807"/>
                    <a:pt x="376517" y="322730"/>
                  </a:cubicBezTo>
                  <a:cubicBezTo>
                    <a:pt x="368597" y="316394"/>
                    <a:pt x="363116" y="307300"/>
                    <a:pt x="355002" y="301214"/>
                  </a:cubicBezTo>
                  <a:cubicBezTo>
                    <a:pt x="334316" y="285699"/>
                    <a:pt x="311971" y="272527"/>
                    <a:pt x="290456" y="258184"/>
                  </a:cubicBezTo>
                  <a:cubicBezTo>
                    <a:pt x="279698" y="251012"/>
                    <a:pt x="267325" y="245811"/>
                    <a:pt x="258183" y="236669"/>
                  </a:cubicBezTo>
                  <a:cubicBezTo>
                    <a:pt x="228650" y="207135"/>
                    <a:pt x="246290" y="218360"/>
                    <a:pt x="204395" y="204396"/>
                  </a:cubicBezTo>
                  <a:cubicBezTo>
                    <a:pt x="190051" y="190052"/>
                    <a:pt x="180608" y="167780"/>
                    <a:pt x="161364" y="161365"/>
                  </a:cubicBezTo>
                  <a:cubicBezTo>
                    <a:pt x="150606" y="157779"/>
                    <a:pt x="139004" y="156114"/>
                    <a:pt x="129091" y="150607"/>
                  </a:cubicBezTo>
                  <a:cubicBezTo>
                    <a:pt x="74349" y="120195"/>
                    <a:pt x="75673" y="118706"/>
                    <a:pt x="43030" y="86061"/>
                  </a:cubicBezTo>
                  <a:cubicBezTo>
                    <a:pt x="12557" y="-5360"/>
                    <a:pt x="55058" y="106108"/>
                    <a:pt x="10757" y="32273"/>
                  </a:cubicBezTo>
                  <a:cubicBezTo>
                    <a:pt x="4923" y="22549"/>
                    <a:pt x="0" y="0"/>
                    <a:pt x="0" y="0"/>
                  </a:cubicBezTo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896222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 22"/>
          <p:cNvGrpSpPr/>
          <p:nvPr/>
        </p:nvGrpSpPr>
        <p:grpSpPr>
          <a:xfrm>
            <a:off x="915939" y="764704"/>
            <a:ext cx="7410480" cy="5013063"/>
            <a:chOff x="915939" y="1506071"/>
            <a:chExt cx="7410480" cy="5013063"/>
          </a:xfrm>
        </p:grpSpPr>
        <p:sp>
          <p:nvSpPr>
            <p:cNvPr id="3" name="Forme libre 2"/>
            <p:cNvSpPr/>
            <p:nvPr/>
          </p:nvSpPr>
          <p:spPr>
            <a:xfrm>
              <a:off x="915939" y="1506071"/>
              <a:ext cx="7410480" cy="5013063"/>
            </a:xfrm>
            <a:custGeom>
              <a:avLst/>
              <a:gdLst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514828 w 7410480"/>
                <a:gd name="connsiteY65" fmla="*/ 4894729 h 5013063"/>
                <a:gd name="connsiteX66" fmla="*/ 439525 w 7410480"/>
                <a:gd name="connsiteY66" fmla="*/ 4937760 h 5013063"/>
                <a:gd name="connsiteX67" fmla="*/ 288917 w 7410480"/>
                <a:gd name="connsiteY67" fmla="*/ 4959275 h 5013063"/>
                <a:gd name="connsiteX68" fmla="*/ 63007 w 7410480"/>
                <a:gd name="connsiteY68" fmla="*/ 4970033 h 5013063"/>
                <a:gd name="connsiteX69" fmla="*/ 52249 w 7410480"/>
                <a:gd name="connsiteY69" fmla="*/ 4937760 h 5013063"/>
                <a:gd name="connsiteX70" fmla="*/ 41492 w 7410480"/>
                <a:gd name="connsiteY70" fmla="*/ 4883971 h 5013063"/>
                <a:gd name="connsiteX71" fmla="*/ 30734 w 7410480"/>
                <a:gd name="connsiteY71" fmla="*/ 4625788 h 5013063"/>
                <a:gd name="connsiteX72" fmla="*/ 52249 w 7410480"/>
                <a:gd name="connsiteY72" fmla="*/ 4141694 h 5013063"/>
                <a:gd name="connsiteX73" fmla="*/ 63007 w 7410480"/>
                <a:gd name="connsiteY73" fmla="*/ 3786691 h 5013063"/>
                <a:gd name="connsiteX74" fmla="*/ 73765 w 7410480"/>
                <a:gd name="connsiteY74" fmla="*/ 3732903 h 5013063"/>
                <a:gd name="connsiteX75" fmla="*/ 63007 w 7410480"/>
                <a:gd name="connsiteY75" fmla="*/ 3119717 h 5013063"/>
                <a:gd name="connsiteX76" fmla="*/ 41492 w 7410480"/>
                <a:gd name="connsiteY76" fmla="*/ 2710927 h 5013063"/>
                <a:gd name="connsiteX77" fmla="*/ 52249 w 7410480"/>
                <a:gd name="connsiteY77" fmla="*/ 1323190 h 5013063"/>
                <a:gd name="connsiteX78" fmla="*/ 19976 w 7410480"/>
                <a:gd name="connsiteY78" fmla="*/ 1021976 h 5013063"/>
                <a:gd name="connsiteX79" fmla="*/ 19976 w 7410480"/>
                <a:gd name="connsiteY79" fmla="*/ 473336 h 5013063"/>
                <a:gd name="connsiteX80" fmla="*/ 19976 w 7410480"/>
                <a:gd name="connsiteY8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514828 w 7410480"/>
                <a:gd name="connsiteY65" fmla="*/ 4894729 h 5013063"/>
                <a:gd name="connsiteX66" fmla="*/ 536344 w 7410480"/>
                <a:gd name="connsiteY66" fmla="*/ 4980790 h 5013063"/>
                <a:gd name="connsiteX67" fmla="*/ 288917 w 7410480"/>
                <a:gd name="connsiteY67" fmla="*/ 4959275 h 5013063"/>
                <a:gd name="connsiteX68" fmla="*/ 63007 w 7410480"/>
                <a:gd name="connsiteY68" fmla="*/ 4970033 h 5013063"/>
                <a:gd name="connsiteX69" fmla="*/ 52249 w 7410480"/>
                <a:gd name="connsiteY69" fmla="*/ 4937760 h 5013063"/>
                <a:gd name="connsiteX70" fmla="*/ 41492 w 7410480"/>
                <a:gd name="connsiteY70" fmla="*/ 4883971 h 5013063"/>
                <a:gd name="connsiteX71" fmla="*/ 30734 w 7410480"/>
                <a:gd name="connsiteY71" fmla="*/ 4625788 h 5013063"/>
                <a:gd name="connsiteX72" fmla="*/ 52249 w 7410480"/>
                <a:gd name="connsiteY72" fmla="*/ 4141694 h 5013063"/>
                <a:gd name="connsiteX73" fmla="*/ 63007 w 7410480"/>
                <a:gd name="connsiteY73" fmla="*/ 3786691 h 5013063"/>
                <a:gd name="connsiteX74" fmla="*/ 73765 w 7410480"/>
                <a:gd name="connsiteY74" fmla="*/ 3732903 h 5013063"/>
                <a:gd name="connsiteX75" fmla="*/ 63007 w 7410480"/>
                <a:gd name="connsiteY75" fmla="*/ 3119717 h 5013063"/>
                <a:gd name="connsiteX76" fmla="*/ 41492 w 7410480"/>
                <a:gd name="connsiteY76" fmla="*/ 2710927 h 5013063"/>
                <a:gd name="connsiteX77" fmla="*/ 52249 w 7410480"/>
                <a:gd name="connsiteY77" fmla="*/ 1323190 h 5013063"/>
                <a:gd name="connsiteX78" fmla="*/ 19976 w 7410480"/>
                <a:gd name="connsiteY78" fmla="*/ 1021976 h 5013063"/>
                <a:gd name="connsiteX79" fmla="*/ 19976 w 7410480"/>
                <a:gd name="connsiteY79" fmla="*/ 473336 h 5013063"/>
                <a:gd name="connsiteX80" fmla="*/ 19976 w 7410480"/>
                <a:gd name="connsiteY8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697708 w 7410480"/>
                <a:gd name="connsiteY65" fmla="*/ 4991548 h 5013063"/>
                <a:gd name="connsiteX66" fmla="*/ 536344 w 7410480"/>
                <a:gd name="connsiteY66" fmla="*/ 4980790 h 5013063"/>
                <a:gd name="connsiteX67" fmla="*/ 288917 w 7410480"/>
                <a:gd name="connsiteY67" fmla="*/ 4959275 h 5013063"/>
                <a:gd name="connsiteX68" fmla="*/ 63007 w 7410480"/>
                <a:gd name="connsiteY68" fmla="*/ 4970033 h 5013063"/>
                <a:gd name="connsiteX69" fmla="*/ 52249 w 7410480"/>
                <a:gd name="connsiteY69" fmla="*/ 4937760 h 5013063"/>
                <a:gd name="connsiteX70" fmla="*/ 41492 w 7410480"/>
                <a:gd name="connsiteY70" fmla="*/ 4883971 h 5013063"/>
                <a:gd name="connsiteX71" fmla="*/ 30734 w 7410480"/>
                <a:gd name="connsiteY71" fmla="*/ 4625788 h 5013063"/>
                <a:gd name="connsiteX72" fmla="*/ 52249 w 7410480"/>
                <a:gd name="connsiteY72" fmla="*/ 4141694 h 5013063"/>
                <a:gd name="connsiteX73" fmla="*/ 63007 w 7410480"/>
                <a:gd name="connsiteY73" fmla="*/ 3786691 h 5013063"/>
                <a:gd name="connsiteX74" fmla="*/ 73765 w 7410480"/>
                <a:gd name="connsiteY74" fmla="*/ 3732903 h 5013063"/>
                <a:gd name="connsiteX75" fmla="*/ 63007 w 7410480"/>
                <a:gd name="connsiteY75" fmla="*/ 3119717 h 5013063"/>
                <a:gd name="connsiteX76" fmla="*/ 41492 w 7410480"/>
                <a:gd name="connsiteY76" fmla="*/ 2710927 h 5013063"/>
                <a:gd name="connsiteX77" fmla="*/ 52249 w 7410480"/>
                <a:gd name="connsiteY77" fmla="*/ 1323190 h 5013063"/>
                <a:gd name="connsiteX78" fmla="*/ 19976 w 7410480"/>
                <a:gd name="connsiteY78" fmla="*/ 1021976 h 5013063"/>
                <a:gd name="connsiteX79" fmla="*/ 19976 w 7410480"/>
                <a:gd name="connsiteY79" fmla="*/ 473336 h 5013063"/>
                <a:gd name="connsiteX80" fmla="*/ 19976 w 7410480"/>
                <a:gd name="connsiteY8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536344 w 7410480"/>
                <a:gd name="connsiteY65" fmla="*/ 4980790 h 5013063"/>
                <a:gd name="connsiteX66" fmla="*/ 288917 w 7410480"/>
                <a:gd name="connsiteY66" fmla="*/ 4959275 h 5013063"/>
                <a:gd name="connsiteX67" fmla="*/ 63007 w 7410480"/>
                <a:gd name="connsiteY67" fmla="*/ 4970033 h 5013063"/>
                <a:gd name="connsiteX68" fmla="*/ 52249 w 7410480"/>
                <a:gd name="connsiteY68" fmla="*/ 4937760 h 5013063"/>
                <a:gd name="connsiteX69" fmla="*/ 41492 w 7410480"/>
                <a:gd name="connsiteY69" fmla="*/ 4883971 h 5013063"/>
                <a:gd name="connsiteX70" fmla="*/ 30734 w 7410480"/>
                <a:gd name="connsiteY70" fmla="*/ 4625788 h 5013063"/>
                <a:gd name="connsiteX71" fmla="*/ 52249 w 7410480"/>
                <a:gd name="connsiteY71" fmla="*/ 4141694 h 5013063"/>
                <a:gd name="connsiteX72" fmla="*/ 63007 w 7410480"/>
                <a:gd name="connsiteY72" fmla="*/ 3786691 h 5013063"/>
                <a:gd name="connsiteX73" fmla="*/ 73765 w 7410480"/>
                <a:gd name="connsiteY73" fmla="*/ 3732903 h 5013063"/>
                <a:gd name="connsiteX74" fmla="*/ 63007 w 7410480"/>
                <a:gd name="connsiteY74" fmla="*/ 3119717 h 5013063"/>
                <a:gd name="connsiteX75" fmla="*/ 41492 w 7410480"/>
                <a:gd name="connsiteY75" fmla="*/ 2710927 h 5013063"/>
                <a:gd name="connsiteX76" fmla="*/ 52249 w 7410480"/>
                <a:gd name="connsiteY76" fmla="*/ 1323190 h 5013063"/>
                <a:gd name="connsiteX77" fmla="*/ 19976 w 7410480"/>
                <a:gd name="connsiteY77" fmla="*/ 1021976 h 5013063"/>
                <a:gd name="connsiteX78" fmla="*/ 19976 w 7410480"/>
                <a:gd name="connsiteY78" fmla="*/ 473336 h 5013063"/>
                <a:gd name="connsiteX79" fmla="*/ 19976 w 7410480"/>
                <a:gd name="connsiteY79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36344 w 7410480"/>
                <a:gd name="connsiteY64" fmla="*/ 4980790 h 5013063"/>
                <a:gd name="connsiteX65" fmla="*/ 288917 w 7410480"/>
                <a:gd name="connsiteY65" fmla="*/ 4959275 h 5013063"/>
                <a:gd name="connsiteX66" fmla="*/ 63007 w 7410480"/>
                <a:gd name="connsiteY66" fmla="*/ 4970033 h 5013063"/>
                <a:gd name="connsiteX67" fmla="*/ 52249 w 7410480"/>
                <a:gd name="connsiteY67" fmla="*/ 4937760 h 5013063"/>
                <a:gd name="connsiteX68" fmla="*/ 41492 w 7410480"/>
                <a:gd name="connsiteY68" fmla="*/ 4883971 h 5013063"/>
                <a:gd name="connsiteX69" fmla="*/ 30734 w 7410480"/>
                <a:gd name="connsiteY69" fmla="*/ 4625788 h 5013063"/>
                <a:gd name="connsiteX70" fmla="*/ 52249 w 7410480"/>
                <a:gd name="connsiteY70" fmla="*/ 4141694 h 5013063"/>
                <a:gd name="connsiteX71" fmla="*/ 63007 w 7410480"/>
                <a:gd name="connsiteY71" fmla="*/ 3786691 h 5013063"/>
                <a:gd name="connsiteX72" fmla="*/ 73765 w 7410480"/>
                <a:gd name="connsiteY72" fmla="*/ 3732903 h 5013063"/>
                <a:gd name="connsiteX73" fmla="*/ 63007 w 7410480"/>
                <a:gd name="connsiteY73" fmla="*/ 3119717 h 5013063"/>
                <a:gd name="connsiteX74" fmla="*/ 41492 w 7410480"/>
                <a:gd name="connsiteY74" fmla="*/ 2710927 h 5013063"/>
                <a:gd name="connsiteX75" fmla="*/ 52249 w 7410480"/>
                <a:gd name="connsiteY75" fmla="*/ 1323190 h 5013063"/>
                <a:gd name="connsiteX76" fmla="*/ 19976 w 7410480"/>
                <a:gd name="connsiteY76" fmla="*/ 1021976 h 5013063"/>
                <a:gd name="connsiteX77" fmla="*/ 19976 w 7410480"/>
                <a:gd name="connsiteY77" fmla="*/ 473336 h 5013063"/>
                <a:gd name="connsiteX78" fmla="*/ 19976 w 7410480"/>
                <a:gd name="connsiteY78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536344 w 7410480"/>
                <a:gd name="connsiteY63" fmla="*/ 4980790 h 5013063"/>
                <a:gd name="connsiteX64" fmla="*/ 288917 w 7410480"/>
                <a:gd name="connsiteY64" fmla="*/ 4959275 h 5013063"/>
                <a:gd name="connsiteX65" fmla="*/ 63007 w 7410480"/>
                <a:gd name="connsiteY65" fmla="*/ 4970033 h 5013063"/>
                <a:gd name="connsiteX66" fmla="*/ 52249 w 7410480"/>
                <a:gd name="connsiteY66" fmla="*/ 4937760 h 5013063"/>
                <a:gd name="connsiteX67" fmla="*/ 41492 w 7410480"/>
                <a:gd name="connsiteY67" fmla="*/ 4883971 h 5013063"/>
                <a:gd name="connsiteX68" fmla="*/ 30734 w 7410480"/>
                <a:gd name="connsiteY68" fmla="*/ 4625788 h 5013063"/>
                <a:gd name="connsiteX69" fmla="*/ 52249 w 7410480"/>
                <a:gd name="connsiteY69" fmla="*/ 4141694 h 5013063"/>
                <a:gd name="connsiteX70" fmla="*/ 63007 w 7410480"/>
                <a:gd name="connsiteY70" fmla="*/ 3786691 h 5013063"/>
                <a:gd name="connsiteX71" fmla="*/ 73765 w 7410480"/>
                <a:gd name="connsiteY71" fmla="*/ 3732903 h 5013063"/>
                <a:gd name="connsiteX72" fmla="*/ 63007 w 7410480"/>
                <a:gd name="connsiteY72" fmla="*/ 3119717 h 5013063"/>
                <a:gd name="connsiteX73" fmla="*/ 41492 w 7410480"/>
                <a:gd name="connsiteY73" fmla="*/ 2710927 h 5013063"/>
                <a:gd name="connsiteX74" fmla="*/ 52249 w 7410480"/>
                <a:gd name="connsiteY74" fmla="*/ 1323190 h 5013063"/>
                <a:gd name="connsiteX75" fmla="*/ 19976 w 7410480"/>
                <a:gd name="connsiteY75" fmla="*/ 1021976 h 5013063"/>
                <a:gd name="connsiteX76" fmla="*/ 19976 w 7410480"/>
                <a:gd name="connsiteY76" fmla="*/ 473336 h 5013063"/>
                <a:gd name="connsiteX77" fmla="*/ 19976 w 7410480"/>
                <a:gd name="connsiteY77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536344 w 7410480"/>
                <a:gd name="connsiteY62" fmla="*/ 4980790 h 5013063"/>
                <a:gd name="connsiteX63" fmla="*/ 288917 w 7410480"/>
                <a:gd name="connsiteY63" fmla="*/ 4959275 h 5013063"/>
                <a:gd name="connsiteX64" fmla="*/ 63007 w 7410480"/>
                <a:gd name="connsiteY64" fmla="*/ 4970033 h 5013063"/>
                <a:gd name="connsiteX65" fmla="*/ 52249 w 7410480"/>
                <a:gd name="connsiteY65" fmla="*/ 4937760 h 5013063"/>
                <a:gd name="connsiteX66" fmla="*/ 41492 w 7410480"/>
                <a:gd name="connsiteY66" fmla="*/ 4883971 h 5013063"/>
                <a:gd name="connsiteX67" fmla="*/ 30734 w 7410480"/>
                <a:gd name="connsiteY67" fmla="*/ 4625788 h 5013063"/>
                <a:gd name="connsiteX68" fmla="*/ 52249 w 7410480"/>
                <a:gd name="connsiteY68" fmla="*/ 4141694 h 5013063"/>
                <a:gd name="connsiteX69" fmla="*/ 63007 w 7410480"/>
                <a:gd name="connsiteY69" fmla="*/ 3786691 h 5013063"/>
                <a:gd name="connsiteX70" fmla="*/ 73765 w 7410480"/>
                <a:gd name="connsiteY70" fmla="*/ 3732903 h 5013063"/>
                <a:gd name="connsiteX71" fmla="*/ 63007 w 7410480"/>
                <a:gd name="connsiteY71" fmla="*/ 3119717 h 5013063"/>
                <a:gd name="connsiteX72" fmla="*/ 41492 w 7410480"/>
                <a:gd name="connsiteY72" fmla="*/ 2710927 h 5013063"/>
                <a:gd name="connsiteX73" fmla="*/ 52249 w 7410480"/>
                <a:gd name="connsiteY73" fmla="*/ 1323190 h 5013063"/>
                <a:gd name="connsiteX74" fmla="*/ 19976 w 7410480"/>
                <a:gd name="connsiteY74" fmla="*/ 1021976 h 5013063"/>
                <a:gd name="connsiteX75" fmla="*/ 19976 w 7410480"/>
                <a:gd name="connsiteY75" fmla="*/ 473336 h 5013063"/>
                <a:gd name="connsiteX76" fmla="*/ 19976 w 7410480"/>
                <a:gd name="connsiteY76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30150 w 7410480"/>
                <a:gd name="connsiteY48" fmla="*/ 4948517 h 5013063"/>
                <a:gd name="connsiteX49" fmla="*/ 3365605 w 7410480"/>
                <a:gd name="connsiteY49" fmla="*/ 4970033 h 5013063"/>
                <a:gd name="connsiteX50" fmla="*/ 3333332 w 7410480"/>
                <a:gd name="connsiteY50" fmla="*/ 4980790 h 5013063"/>
                <a:gd name="connsiteX51" fmla="*/ 2827722 w 7410480"/>
                <a:gd name="connsiteY51" fmla="*/ 5002305 h 5013063"/>
                <a:gd name="connsiteX52" fmla="*/ 2763176 w 7410480"/>
                <a:gd name="connsiteY52" fmla="*/ 5013063 h 5013063"/>
                <a:gd name="connsiteX53" fmla="*/ 2397416 w 7410480"/>
                <a:gd name="connsiteY53" fmla="*/ 5002305 h 5013063"/>
                <a:gd name="connsiteX54" fmla="*/ 2300597 w 7410480"/>
                <a:gd name="connsiteY54" fmla="*/ 4980790 h 5013063"/>
                <a:gd name="connsiteX55" fmla="*/ 2171506 w 7410480"/>
                <a:gd name="connsiteY55" fmla="*/ 4937760 h 5013063"/>
                <a:gd name="connsiteX56" fmla="*/ 1924080 w 7410480"/>
                <a:gd name="connsiteY56" fmla="*/ 4948517 h 5013063"/>
                <a:gd name="connsiteX57" fmla="*/ 1870292 w 7410480"/>
                <a:gd name="connsiteY57" fmla="*/ 4959275 h 5013063"/>
                <a:gd name="connsiteX58" fmla="*/ 1676654 w 7410480"/>
                <a:gd name="connsiteY58" fmla="*/ 4980790 h 5013063"/>
                <a:gd name="connsiteX59" fmla="*/ 1203317 w 7410480"/>
                <a:gd name="connsiteY59" fmla="*/ 4959275 h 5013063"/>
                <a:gd name="connsiteX60" fmla="*/ 1117256 w 7410480"/>
                <a:gd name="connsiteY60" fmla="*/ 4948517 h 5013063"/>
                <a:gd name="connsiteX61" fmla="*/ 536344 w 7410480"/>
                <a:gd name="connsiteY61" fmla="*/ 4980790 h 5013063"/>
                <a:gd name="connsiteX62" fmla="*/ 288917 w 7410480"/>
                <a:gd name="connsiteY62" fmla="*/ 4959275 h 5013063"/>
                <a:gd name="connsiteX63" fmla="*/ 63007 w 7410480"/>
                <a:gd name="connsiteY63" fmla="*/ 4970033 h 5013063"/>
                <a:gd name="connsiteX64" fmla="*/ 52249 w 7410480"/>
                <a:gd name="connsiteY64" fmla="*/ 4937760 h 5013063"/>
                <a:gd name="connsiteX65" fmla="*/ 41492 w 7410480"/>
                <a:gd name="connsiteY65" fmla="*/ 4883971 h 5013063"/>
                <a:gd name="connsiteX66" fmla="*/ 30734 w 7410480"/>
                <a:gd name="connsiteY66" fmla="*/ 4625788 h 5013063"/>
                <a:gd name="connsiteX67" fmla="*/ 52249 w 7410480"/>
                <a:gd name="connsiteY67" fmla="*/ 4141694 h 5013063"/>
                <a:gd name="connsiteX68" fmla="*/ 63007 w 7410480"/>
                <a:gd name="connsiteY68" fmla="*/ 3786691 h 5013063"/>
                <a:gd name="connsiteX69" fmla="*/ 73765 w 7410480"/>
                <a:gd name="connsiteY69" fmla="*/ 3732903 h 5013063"/>
                <a:gd name="connsiteX70" fmla="*/ 63007 w 7410480"/>
                <a:gd name="connsiteY70" fmla="*/ 3119717 h 5013063"/>
                <a:gd name="connsiteX71" fmla="*/ 41492 w 7410480"/>
                <a:gd name="connsiteY71" fmla="*/ 2710927 h 5013063"/>
                <a:gd name="connsiteX72" fmla="*/ 52249 w 7410480"/>
                <a:gd name="connsiteY72" fmla="*/ 1323190 h 5013063"/>
                <a:gd name="connsiteX73" fmla="*/ 19976 w 7410480"/>
                <a:gd name="connsiteY73" fmla="*/ 1021976 h 5013063"/>
                <a:gd name="connsiteX74" fmla="*/ 19976 w 7410480"/>
                <a:gd name="connsiteY74" fmla="*/ 473336 h 5013063"/>
                <a:gd name="connsiteX75" fmla="*/ 19976 w 7410480"/>
                <a:gd name="connsiteY75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430150 w 7410480"/>
                <a:gd name="connsiteY47" fmla="*/ 4948517 h 5013063"/>
                <a:gd name="connsiteX48" fmla="*/ 3365605 w 7410480"/>
                <a:gd name="connsiteY48" fmla="*/ 4970033 h 5013063"/>
                <a:gd name="connsiteX49" fmla="*/ 3333332 w 7410480"/>
                <a:gd name="connsiteY49" fmla="*/ 4980790 h 5013063"/>
                <a:gd name="connsiteX50" fmla="*/ 2827722 w 7410480"/>
                <a:gd name="connsiteY50" fmla="*/ 5002305 h 5013063"/>
                <a:gd name="connsiteX51" fmla="*/ 2763176 w 7410480"/>
                <a:gd name="connsiteY51" fmla="*/ 5013063 h 5013063"/>
                <a:gd name="connsiteX52" fmla="*/ 2397416 w 7410480"/>
                <a:gd name="connsiteY52" fmla="*/ 5002305 h 5013063"/>
                <a:gd name="connsiteX53" fmla="*/ 2300597 w 7410480"/>
                <a:gd name="connsiteY53" fmla="*/ 4980790 h 5013063"/>
                <a:gd name="connsiteX54" fmla="*/ 2171506 w 7410480"/>
                <a:gd name="connsiteY54" fmla="*/ 4937760 h 5013063"/>
                <a:gd name="connsiteX55" fmla="*/ 1924080 w 7410480"/>
                <a:gd name="connsiteY55" fmla="*/ 4948517 h 5013063"/>
                <a:gd name="connsiteX56" fmla="*/ 1870292 w 7410480"/>
                <a:gd name="connsiteY56" fmla="*/ 4959275 h 5013063"/>
                <a:gd name="connsiteX57" fmla="*/ 1676654 w 7410480"/>
                <a:gd name="connsiteY57" fmla="*/ 4980790 h 5013063"/>
                <a:gd name="connsiteX58" fmla="*/ 1203317 w 7410480"/>
                <a:gd name="connsiteY58" fmla="*/ 4959275 h 5013063"/>
                <a:gd name="connsiteX59" fmla="*/ 1117256 w 7410480"/>
                <a:gd name="connsiteY59" fmla="*/ 4948517 h 5013063"/>
                <a:gd name="connsiteX60" fmla="*/ 536344 w 7410480"/>
                <a:gd name="connsiteY60" fmla="*/ 4980790 h 5013063"/>
                <a:gd name="connsiteX61" fmla="*/ 288917 w 7410480"/>
                <a:gd name="connsiteY61" fmla="*/ 4959275 h 5013063"/>
                <a:gd name="connsiteX62" fmla="*/ 63007 w 7410480"/>
                <a:gd name="connsiteY62" fmla="*/ 4970033 h 5013063"/>
                <a:gd name="connsiteX63" fmla="*/ 52249 w 7410480"/>
                <a:gd name="connsiteY63" fmla="*/ 4937760 h 5013063"/>
                <a:gd name="connsiteX64" fmla="*/ 41492 w 7410480"/>
                <a:gd name="connsiteY64" fmla="*/ 4883971 h 5013063"/>
                <a:gd name="connsiteX65" fmla="*/ 30734 w 7410480"/>
                <a:gd name="connsiteY65" fmla="*/ 4625788 h 5013063"/>
                <a:gd name="connsiteX66" fmla="*/ 52249 w 7410480"/>
                <a:gd name="connsiteY66" fmla="*/ 4141694 h 5013063"/>
                <a:gd name="connsiteX67" fmla="*/ 63007 w 7410480"/>
                <a:gd name="connsiteY67" fmla="*/ 3786691 h 5013063"/>
                <a:gd name="connsiteX68" fmla="*/ 73765 w 7410480"/>
                <a:gd name="connsiteY68" fmla="*/ 3732903 h 5013063"/>
                <a:gd name="connsiteX69" fmla="*/ 63007 w 7410480"/>
                <a:gd name="connsiteY69" fmla="*/ 3119717 h 5013063"/>
                <a:gd name="connsiteX70" fmla="*/ 41492 w 7410480"/>
                <a:gd name="connsiteY70" fmla="*/ 2710927 h 5013063"/>
                <a:gd name="connsiteX71" fmla="*/ 52249 w 7410480"/>
                <a:gd name="connsiteY71" fmla="*/ 1323190 h 5013063"/>
                <a:gd name="connsiteX72" fmla="*/ 19976 w 7410480"/>
                <a:gd name="connsiteY72" fmla="*/ 1021976 h 5013063"/>
                <a:gd name="connsiteX73" fmla="*/ 19976 w 7410480"/>
                <a:gd name="connsiteY73" fmla="*/ 473336 h 5013063"/>
                <a:gd name="connsiteX74" fmla="*/ 19976 w 7410480"/>
                <a:gd name="connsiteY74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291685 w 7410480"/>
                <a:gd name="connsiteY36" fmla="*/ 4970033 h 5013063"/>
                <a:gd name="connsiteX37" fmla="*/ 6205623 w 7410480"/>
                <a:gd name="connsiteY37" fmla="*/ 4991548 h 5013063"/>
                <a:gd name="connsiteX38" fmla="*/ 5796833 w 7410480"/>
                <a:gd name="connsiteY38" fmla="*/ 4980790 h 5013063"/>
                <a:gd name="connsiteX39" fmla="*/ 5743045 w 7410480"/>
                <a:gd name="connsiteY39" fmla="*/ 5002305 h 5013063"/>
                <a:gd name="connsiteX40" fmla="*/ 5700014 w 7410480"/>
                <a:gd name="connsiteY40" fmla="*/ 5013063 h 5013063"/>
                <a:gd name="connsiteX41" fmla="*/ 5119101 w 7410480"/>
                <a:gd name="connsiteY41" fmla="*/ 4991548 h 5013063"/>
                <a:gd name="connsiteX42" fmla="*/ 4860917 w 7410480"/>
                <a:gd name="connsiteY42" fmla="*/ 4980790 h 5013063"/>
                <a:gd name="connsiteX43" fmla="*/ 3817426 w 7410480"/>
                <a:gd name="connsiteY43" fmla="*/ 4970033 h 5013063"/>
                <a:gd name="connsiteX44" fmla="*/ 3720607 w 7410480"/>
                <a:gd name="connsiteY44" fmla="*/ 4959275 h 5013063"/>
                <a:gd name="connsiteX45" fmla="*/ 3656061 w 7410480"/>
                <a:gd name="connsiteY45" fmla="*/ 4937760 h 5013063"/>
                <a:gd name="connsiteX46" fmla="*/ 3430150 w 7410480"/>
                <a:gd name="connsiteY46" fmla="*/ 4948517 h 5013063"/>
                <a:gd name="connsiteX47" fmla="*/ 3365605 w 7410480"/>
                <a:gd name="connsiteY47" fmla="*/ 4970033 h 5013063"/>
                <a:gd name="connsiteX48" fmla="*/ 3333332 w 7410480"/>
                <a:gd name="connsiteY48" fmla="*/ 4980790 h 5013063"/>
                <a:gd name="connsiteX49" fmla="*/ 2827722 w 7410480"/>
                <a:gd name="connsiteY49" fmla="*/ 5002305 h 5013063"/>
                <a:gd name="connsiteX50" fmla="*/ 2763176 w 7410480"/>
                <a:gd name="connsiteY50" fmla="*/ 5013063 h 5013063"/>
                <a:gd name="connsiteX51" fmla="*/ 2397416 w 7410480"/>
                <a:gd name="connsiteY51" fmla="*/ 5002305 h 5013063"/>
                <a:gd name="connsiteX52" fmla="*/ 2300597 w 7410480"/>
                <a:gd name="connsiteY52" fmla="*/ 4980790 h 5013063"/>
                <a:gd name="connsiteX53" fmla="*/ 2171506 w 7410480"/>
                <a:gd name="connsiteY53" fmla="*/ 4937760 h 5013063"/>
                <a:gd name="connsiteX54" fmla="*/ 1924080 w 7410480"/>
                <a:gd name="connsiteY54" fmla="*/ 4948517 h 5013063"/>
                <a:gd name="connsiteX55" fmla="*/ 1870292 w 7410480"/>
                <a:gd name="connsiteY55" fmla="*/ 4959275 h 5013063"/>
                <a:gd name="connsiteX56" fmla="*/ 1676654 w 7410480"/>
                <a:gd name="connsiteY56" fmla="*/ 4980790 h 5013063"/>
                <a:gd name="connsiteX57" fmla="*/ 1203317 w 7410480"/>
                <a:gd name="connsiteY57" fmla="*/ 4959275 h 5013063"/>
                <a:gd name="connsiteX58" fmla="*/ 1117256 w 7410480"/>
                <a:gd name="connsiteY58" fmla="*/ 4948517 h 5013063"/>
                <a:gd name="connsiteX59" fmla="*/ 536344 w 7410480"/>
                <a:gd name="connsiteY59" fmla="*/ 4980790 h 5013063"/>
                <a:gd name="connsiteX60" fmla="*/ 288917 w 7410480"/>
                <a:gd name="connsiteY60" fmla="*/ 4959275 h 5013063"/>
                <a:gd name="connsiteX61" fmla="*/ 63007 w 7410480"/>
                <a:gd name="connsiteY61" fmla="*/ 4970033 h 5013063"/>
                <a:gd name="connsiteX62" fmla="*/ 52249 w 7410480"/>
                <a:gd name="connsiteY62" fmla="*/ 4937760 h 5013063"/>
                <a:gd name="connsiteX63" fmla="*/ 41492 w 7410480"/>
                <a:gd name="connsiteY63" fmla="*/ 4883971 h 5013063"/>
                <a:gd name="connsiteX64" fmla="*/ 30734 w 7410480"/>
                <a:gd name="connsiteY64" fmla="*/ 4625788 h 5013063"/>
                <a:gd name="connsiteX65" fmla="*/ 52249 w 7410480"/>
                <a:gd name="connsiteY65" fmla="*/ 4141694 h 5013063"/>
                <a:gd name="connsiteX66" fmla="*/ 63007 w 7410480"/>
                <a:gd name="connsiteY66" fmla="*/ 3786691 h 5013063"/>
                <a:gd name="connsiteX67" fmla="*/ 73765 w 7410480"/>
                <a:gd name="connsiteY67" fmla="*/ 3732903 h 5013063"/>
                <a:gd name="connsiteX68" fmla="*/ 63007 w 7410480"/>
                <a:gd name="connsiteY68" fmla="*/ 3119717 h 5013063"/>
                <a:gd name="connsiteX69" fmla="*/ 41492 w 7410480"/>
                <a:gd name="connsiteY69" fmla="*/ 2710927 h 5013063"/>
                <a:gd name="connsiteX70" fmla="*/ 52249 w 7410480"/>
                <a:gd name="connsiteY70" fmla="*/ 1323190 h 5013063"/>
                <a:gd name="connsiteX71" fmla="*/ 19976 w 7410480"/>
                <a:gd name="connsiteY71" fmla="*/ 1021976 h 5013063"/>
                <a:gd name="connsiteX72" fmla="*/ 19976 w 7410480"/>
                <a:gd name="connsiteY72" fmla="*/ 473336 h 5013063"/>
                <a:gd name="connsiteX73" fmla="*/ 19976 w 7410480"/>
                <a:gd name="connsiteY73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291685 w 7410480"/>
                <a:gd name="connsiteY35" fmla="*/ 4970033 h 5013063"/>
                <a:gd name="connsiteX36" fmla="*/ 6205623 w 7410480"/>
                <a:gd name="connsiteY36" fmla="*/ 4991548 h 5013063"/>
                <a:gd name="connsiteX37" fmla="*/ 5796833 w 7410480"/>
                <a:gd name="connsiteY37" fmla="*/ 4980790 h 5013063"/>
                <a:gd name="connsiteX38" fmla="*/ 5743045 w 7410480"/>
                <a:gd name="connsiteY38" fmla="*/ 5002305 h 5013063"/>
                <a:gd name="connsiteX39" fmla="*/ 5700014 w 7410480"/>
                <a:gd name="connsiteY39" fmla="*/ 5013063 h 5013063"/>
                <a:gd name="connsiteX40" fmla="*/ 5119101 w 7410480"/>
                <a:gd name="connsiteY40" fmla="*/ 4991548 h 5013063"/>
                <a:gd name="connsiteX41" fmla="*/ 4860917 w 7410480"/>
                <a:gd name="connsiteY41" fmla="*/ 4980790 h 5013063"/>
                <a:gd name="connsiteX42" fmla="*/ 3817426 w 7410480"/>
                <a:gd name="connsiteY42" fmla="*/ 4970033 h 5013063"/>
                <a:gd name="connsiteX43" fmla="*/ 3720607 w 7410480"/>
                <a:gd name="connsiteY43" fmla="*/ 4959275 h 5013063"/>
                <a:gd name="connsiteX44" fmla="*/ 3656061 w 7410480"/>
                <a:gd name="connsiteY44" fmla="*/ 4937760 h 5013063"/>
                <a:gd name="connsiteX45" fmla="*/ 3430150 w 7410480"/>
                <a:gd name="connsiteY45" fmla="*/ 4948517 h 5013063"/>
                <a:gd name="connsiteX46" fmla="*/ 3365605 w 7410480"/>
                <a:gd name="connsiteY46" fmla="*/ 4970033 h 5013063"/>
                <a:gd name="connsiteX47" fmla="*/ 3333332 w 7410480"/>
                <a:gd name="connsiteY47" fmla="*/ 4980790 h 5013063"/>
                <a:gd name="connsiteX48" fmla="*/ 2827722 w 7410480"/>
                <a:gd name="connsiteY48" fmla="*/ 5002305 h 5013063"/>
                <a:gd name="connsiteX49" fmla="*/ 2763176 w 7410480"/>
                <a:gd name="connsiteY49" fmla="*/ 5013063 h 5013063"/>
                <a:gd name="connsiteX50" fmla="*/ 2397416 w 7410480"/>
                <a:gd name="connsiteY50" fmla="*/ 5002305 h 5013063"/>
                <a:gd name="connsiteX51" fmla="*/ 2300597 w 7410480"/>
                <a:gd name="connsiteY51" fmla="*/ 4980790 h 5013063"/>
                <a:gd name="connsiteX52" fmla="*/ 2171506 w 7410480"/>
                <a:gd name="connsiteY52" fmla="*/ 4937760 h 5013063"/>
                <a:gd name="connsiteX53" fmla="*/ 1924080 w 7410480"/>
                <a:gd name="connsiteY53" fmla="*/ 4948517 h 5013063"/>
                <a:gd name="connsiteX54" fmla="*/ 1870292 w 7410480"/>
                <a:gd name="connsiteY54" fmla="*/ 4959275 h 5013063"/>
                <a:gd name="connsiteX55" fmla="*/ 1676654 w 7410480"/>
                <a:gd name="connsiteY55" fmla="*/ 4980790 h 5013063"/>
                <a:gd name="connsiteX56" fmla="*/ 1203317 w 7410480"/>
                <a:gd name="connsiteY56" fmla="*/ 4959275 h 5013063"/>
                <a:gd name="connsiteX57" fmla="*/ 1117256 w 7410480"/>
                <a:gd name="connsiteY57" fmla="*/ 4948517 h 5013063"/>
                <a:gd name="connsiteX58" fmla="*/ 536344 w 7410480"/>
                <a:gd name="connsiteY58" fmla="*/ 4980790 h 5013063"/>
                <a:gd name="connsiteX59" fmla="*/ 288917 w 7410480"/>
                <a:gd name="connsiteY59" fmla="*/ 4959275 h 5013063"/>
                <a:gd name="connsiteX60" fmla="*/ 63007 w 7410480"/>
                <a:gd name="connsiteY60" fmla="*/ 4970033 h 5013063"/>
                <a:gd name="connsiteX61" fmla="*/ 52249 w 7410480"/>
                <a:gd name="connsiteY61" fmla="*/ 4937760 h 5013063"/>
                <a:gd name="connsiteX62" fmla="*/ 41492 w 7410480"/>
                <a:gd name="connsiteY62" fmla="*/ 4883971 h 5013063"/>
                <a:gd name="connsiteX63" fmla="*/ 30734 w 7410480"/>
                <a:gd name="connsiteY63" fmla="*/ 4625788 h 5013063"/>
                <a:gd name="connsiteX64" fmla="*/ 52249 w 7410480"/>
                <a:gd name="connsiteY64" fmla="*/ 4141694 h 5013063"/>
                <a:gd name="connsiteX65" fmla="*/ 63007 w 7410480"/>
                <a:gd name="connsiteY65" fmla="*/ 3786691 h 5013063"/>
                <a:gd name="connsiteX66" fmla="*/ 73765 w 7410480"/>
                <a:gd name="connsiteY66" fmla="*/ 3732903 h 5013063"/>
                <a:gd name="connsiteX67" fmla="*/ 63007 w 7410480"/>
                <a:gd name="connsiteY67" fmla="*/ 3119717 h 5013063"/>
                <a:gd name="connsiteX68" fmla="*/ 41492 w 7410480"/>
                <a:gd name="connsiteY68" fmla="*/ 2710927 h 5013063"/>
                <a:gd name="connsiteX69" fmla="*/ 52249 w 7410480"/>
                <a:gd name="connsiteY69" fmla="*/ 1323190 h 5013063"/>
                <a:gd name="connsiteX70" fmla="*/ 19976 w 7410480"/>
                <a:gd name="connsiteY70" fmla="*/ 1021976 h 5013063"/>
                <a:gd name="connsiteX71" fmla="*/ 19976 w 7410480"/>
                <a:gd name="connsiteY71" fmla="*/ 473336 h 5013063"/>
                <a:gd name="connsiteX72" fmla="*/ 19976 w 7410480"/>
                <a:gd name="connsiteY72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291685 w 7410480"/>
                <a:gd name="connsiteY34" fmla="*/ 4970033 h 5013063"/>
                <a:gd name="connsiteX35" fmla="*/ 6205623 w 7410480"/>
                <a:gd name="connsiteY35" fmla="*/ 4991548 h 5013063"/>
                <a:gd name="connsiteX36" fmla="*/ 5796833 w 7410480"/>
                <a:gd name="connsiteY36" fmla="*/ 4980790 h 5013063"/>
                <a:gd name="connsiteX37" fmla="*/ 5743045 w 7410480"/>
                <a:gd name="connsiteY37" fmla="*/ 5002305 h 5013063"/>
                <a:gd name="connsiteX38" fmla="*/ 5700014 w 7410480"/>
                <a:gd name="connsiteY38" fmla="*/ 5013063 h 5013063"/>
                <a:gd name="connsiteX39" fmla="*/ 5119101 w 7410480"/>
                <a:gd name="connsiteY39" fmla="*/ 4991548 h 5013063"/>
                <a:gd name="connsiteX40" fmla="*/ 4860917 w 7410480"/>
                <a:gd name="connsiteY40" fmla="*/ 4980790 h 5013063"/>
                <a:gd name="connsiteX41" fmla="*/ 3817426 w 7410480"/>
                <a:gd name="connsiteY41" fmla="*/ 4970033 h 5013063"/>
                <a:gd name="connsiteX42" fmla="*/ 3720607 w 7410480"/>
                <a:gd name="connsiteY42" fmla="*/ 4959275 h 5013063"/>
                <a:gd name="connsiteX43" fmla="*/ 3656061 w 7410480"/>
                <a:gd name="connsiteY43" fmla="*/ 4937760 h 5013063"/>
                <a:gd name="connsiteX44" fmla="*/ 3430150 w 7410480"/>
                <a:gd name="connsiteY44" fmla="*/ 4948517 h 5013063"/>
                <a:gd name="connsiteX45" fmla="*/ 3365605 w 7410480"/>
                <a:gd name="connsiteY45" fmla="*/ 4970033 h 5013063"/>
                <a:gd name="connsiteX46" fmla="*/ 3333332 w 7410480"/>
                <a:gd name="connsiteY46" fmla="*/ 4980790 h 5013063"/>
                <a:gd name="connsiteX47" fmla="*/ 2827722 w 7410480"/>
                <a:gd name="connsiteY47" fmla="*/ 5002305 h 5013063"/>
                <a:gd name="connsiteX48" fmla="*/ 2763176 w 7410480"/>
                <a:gd name="connsiteY48" fmla="*/ 5013063 h 5013063"/>
                <a:gd name="connsiteX49" fmla="*/ 2397416 w 7410480"/>
                <a:gd name="connsiteY49" fmla="*/ 5002305 h 5013063"/>
                <a:gd name="connsiteX50" fmla="*/ 2300597 w 7410480"/>
                <a:gd name="connsiteY50" fmla="*/ 4980790 h 5013063"/>
                <a:gd name="connsiteX51" fmla="*/ 2171506 w 7410480"/>
                <a:gd name="connsiteY51" fmla="*/ 4937760 h 5013063"/>
                <a:gd name="connsiteX52" fmla="*/ 1924080 w 7410480"/>
                <a:gd name="connsiteY52" fmla="*/ 4948517 h 5013063"/>
                <a:gd name="connsiteX53" fmla="*/ 1870292 w 7410480"/>
                <a:gd name="connsiteY53" fmla="*/ 4959275 h 5013063"/>
                <a:gd name="connsiteX54" fmla="*/ 1676654 w 7410480"/>
                <a:gd name="connsiteY54" fmla="*/ 4980790 h 5013063"/>
                <a:gd name="connsiteX55" fmla="*/ 1203317 w 7410480"/>
                <a:gd name="connsiteY55" fmla="*/ 4959275 h 5013063"/>
                <a:gd name="connsiteX56" fmla="*/ 1117256 w 7410480"/>
                <a:gd name="connsiteY56" fmla="*/ 4948517 h 5013063"/>
                <a:gd name="connsiteX57" fmla="*/ 536344 w 7410480"/>
                <a:gd name="connsiteY57" fmla="*/ 4980790 h 5013063"/>
                <a:gd name="connsiteX58" fmla="*/ 288917 w 7410480"/>
                <a:gd name="connsiteY58" fmla="*/ 4959275 h 5013063"/>
                <a:gd name="connsiteX59" fmla="*/ 63007 w 7410480"/>
                <a:gd name="connsiteY59" fmla="*/ 4970033 h 5013063"/>
                <a:gd name="connsiteX60" fmla="*/ 52249 w 7410480"/>
                <a:gd name="connsiteY60" fmla="*/ 4937760 h 5013063"/>
                <a:gd name="connsiteX61" fmla="*/ 41492 w 7410480"/>
                <a:gd name="connsiteY61" fmla="*/ 4883971 h 5013063"/>
                <a:gd name="connsiteX62" fmla="*/ 30734 w 7410480"/>
                <a:gd name="connsiteY62" fmla="*/ 4625788 h 5013063"/>
                <a:gd name="connsiteX63" fmla="*/ 52249 w 7410480"/>
                <a:gd name="connsiteY63" fmla="*/ 4141694 h 5013063"/>
                <a:gd name="connsiteX64" fmla="*/ 63007 w 7410480"/>
                <a:gd name="connsiteY64" fmla="*/ 3786691 h 5013063"/>
                <a:gd name="connsiteX65" fmla="*/ 73765 w 7410480"/>
                <a:gd name="connsiteY65" fmla="*/ 3732903 h 5013063"/>
                <a:gd name="connsiteX66" fmla="*/ 63007 w 7410480"/>
                <a:gd name="connsiteY66" fmla="*/ 3119717 h 5013063"/>
                <a:gd name="connsiteX67" fmla="*/ 41492 w 7410480"/>
                <a:gd name="connsiteY67" fmla="*/ 2710927 h 5013063"/>
                <a:gd name="connsiteX68" fmla="*/ 52249 w 7410480"/>
                <a:gd name="connsiteY68" fmla="*/ 1323190 h 5013063"/>
                <a:gd name="connsiteX69" fmla="*/ 19976 w 7410480"/>
                <a:gd name="connsiteY69" fmla="*/ 1021976 h 5013063"/>
                <a:gd name="connsiteX70" fmla="*/ 19976 w 7410480"/>
                <a:gd name="connsiteY70" fmla="*/ 473336 h 5013063"/>
                <a:gd name="connsiteX71" fmla="*/ 19976 w 7410480"/>
                <a:gd name="connsiteY71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291685 w 7410480"/>
                <a:gd name="connsiteY34" fmla="*/ 4970033 h 5013063"/>
                <a:gd name="connsiteX35" fmla="*/ 6205623 w 7410480"/>
                <a:gd name="connsiteY35" fmla="*/ 4991548 h 5013063"/>
                <a:gd name="connsiteX36" fmla="*/ 5796833 w 7410480"/>
                <a:gd name="connsiteY36" fmla="*/ 4980790 h 5013063"/>
                <a:gd name="connsiteX37" fmla="*/ 5743045 w 7410480"/>
                <a:gd name="connsiteY37" fmla="*/ 5002305 h 5013063"/>
                <a:gd name="connsiteX38" fmla="*/ 5700014 w 7410480"/>
                <a:gd name="connsiteY38" fmla="*/ 5013063 h 5013063"/>
                <a:gd name="connsiteX39" fmla="*/ 5119101 w 7410480"/>
                <a:gd name="connsiteY39" fmla="*/ 4991548 h 5013063"/>
                <a:gd name="connsiteX40" fmla="*/ 4860917 w 7410480"/>
                <a:gd name="connsiteY40" fmla="*/ 4980790 h 5013063"/>
                <a:gd name="connsiteX41" fmla="*/ 3817426 w 7410480"/>
                <a:gd name="connsiteY41" fmla="*/ 4970033 h 5013063"/>
                <a:gd name="connsiteX42" fmla="*/ 3720607 w 7410480"/>
                <a:gd name="connsiteY42" fmla="*/ 4959275 h 5013063"/>
                <a:gd name="connsiteX43" fmla="*/ 3656061 w 7410480"/>
                <a:gd name="connsiteY43" fmla="*/ 4937760 h 5013063"/>
                <a:gd name="connsiteX44" fmla="*/ 3430150 w 7410480"/>
                <a:gd name="connsiteY44" fmla="*/ 4948517 h 5013063"/>
                <a:gd name="connsiteX45" fmla="*/ 3365605 w 7410480"/>
                <a:gd name="connsiteY45" fmla="*/ 4970033 h 5013063"/>
                <a:gd name="connsiteX46" fmla="*/ 3333332 w 7410480"/>
                <a:gd name="connsiteY46" fmla="*/ 4980790 h 5013063"/>
                <a:gd name="connsiteX47" fmla="*/ 2827722 w 7410480"/>
                <a:gd name="connsiteY47" fmla="*/ 5002305 h 5013063"/>
                <a:gd name="connsiteX48" fmla="*/ 2763176 w 7410480"/>
                <a:gd name="connsiteY48" fmla="*/ 5013063 h 5013063"/>
                <a:gd name="connsiteX49" fmla="*/ 2397416 w 7410480"/>
                <a:gd name="connsiteY49" fmla="*/ 5002305 h 5013063"/>
                <a:gd name="connsiteX50" fmla="*/ 2300597 w 7410480"/>
                <a:gd name="connsiteY50" fmla="*/ 4980790 h 5013063"/>
                <a:gd name="connsiteX51" fmla="*/ 2171506 w 7410480"/>
                <a:gd name="connsiteY51" fmla="*/ 4937760 h 5013063"/>
                <a:gd name="connsiteX52" fmla="*/ 1924080 w 7410480"/>
                <a:gd name="connsiteY52" fmla="*/ 4948517 h 5013063"/>
                <a:gd name="connsiteX53" fmla="*/ 1870292 w 7410480"/>
                <a:gd name="connsiteY53" fmla="*/ 4959275 h 5013063"/>
                <a:gd name="connsiteX54" fmla="*/ 1676654 w 7410480"/>
                <a:gd name="connsiteY54" fmla="*/ 4980790 h 5013063"/>
                <a:gd name="connsiteX55" fmla="*/ 1203317 w 7410480"/>
                <a:gd name="connsiteY55" fmla="*/ 4959275 h 5013063"/>
                <a:gd name="connsiteX56" fmla="*/ 536344 w 7410480"/>
                <a:gd name="connsiteY56" fmla="*/ 4980790 h 5013063"/>
                <a:gd name="connsiteX57" fmla="*/ 288917 w 7410480"/>
                <a:gd name="connsiteY57" fmla="*/ 4959275 h 5013063"/>
                <a:gd name="connsiteX58" fmla="*/ 63007 w 7410480"/>
                <a:gd name="connsiteY58" fmla="*/ 4970033 h 5013063"/>
                <a:gd name="connsiteX59" fmla="*/ 52249 w 7410480"/>
                <a:gd name="connsiteY59" fmla="*/ 4937760 h 5013063"/>
                <a:gd name="connsiteX60" fmla="*/ 41492 w 7410480"/>
                <a:gd name="connsiteY60" fmla="*/ 4883971 h 5013063"/>
                <a:gd name="connsiteX61" fmla="*/ 30734 w 7410480"/>
                <a:gd name="connsiteY61" fmla="*/ 4625788 h 5013063"/>
                <a:gd name="connsiteX62" fmla="*/ 52249 w 7410480"/>
                <a:gd name="connsiteY62" fmla="*/ 4141694 h 5013063"/>
                <a:gd name="connsiteX63" fmla="*/ 63007 w 7410480"/>
                <a:gd name="connsiteY63" fmla="*/ 3786691 h 5013063"/>
                <a:gd name="connsiteX64" fmla="*/ 73765 w 7410480"/>
                <a:gd name="connsiteY64" fmla="*/ 3732903 h 5013063"/>
                <a:gd name="connsiteX65" fmla="*/ 63007 w 7410480"/>
                <a:gd name="connsiteY65" fmla="*/ 3119717 h 5013063"/>
                <a:gd name="connsiteX66" fmla="*/ 41492 w 7410480"/>
                <a:gd name="connsiteY66" fmla="*/ 2710927 h 5013063"/>
                <a:gd name="connsiteX67" fmla="*/ 52249 w 7410480"/>
                <a:gd name="connsiteY67" fmla="*/ 1323190 h 5013063"/>
                <a:gd name="connsiteX68" fmla="*/ 19976 w 7410480"/>
                <a:gd name="connsiteY68" fmla="*/ 1021976 h 5013063"/>
                <a:gd name="connsiteX69" fmla="*/ 19976 w 7410480"/>
                <a:gd name="connsiteY69" fmla="*/ 473336 h 5013063"/>
                <a:gd name="connsiteX70" fmla="*/ 19976 w 7410480"/>
                <a:gd name="connsiteY7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291685 w 7410480"/>
                <a:gd name="connsiteY34" fmla="*/ 4970033 h 5013063"/>
                <a:gd name="connsiteX35" fmla="*/ 6205623 w 7410480"/>
                <a:gd name="connsiteY35" fmla="*/ 4991548 h 5013063"/>
                <a:gd name="connsiteX36" fmla="*/ 5796833 w 7410480"/>
                <a:gd name="connsiteY36" fmla="*/ 4980790 h 5013063"/>
                <a:gd name="connsiteX37" fmla="*/ 5743045 w 7410480"/>
                <a:gd name="connsiteY37" fmla="*/ 5002305 h 5013063"/>
                <a:gd name="connsiteX38" fmla="*/ 5700014 w 7410480"/>
                <a:gd name="connsiteY38" fmla="*/ 5013063 h 5013063"/>
                <a:gd name="connsiteX39" fmla="*/ 5119101 w 7410480"/>
                <a:gd name="connsiteY39" fmla="*/ 4991548 h 5013063"/>
                <a:gd name="connsiteX40" fmla="*/ 4860917 w 7410480"/>
                <a:gd name="connsiteY40" fmla="*/ 4980790 h 5013063"/>
                <a:gd name="connsiteX41" fmla="*/ 3817426 w 7410480"/>
                <a:gd name="connsiteY41" fmla="*/ 4970033 h 5013063"/>
                <a:gd name="connsiteX42" fmla="*/ 3720607 w 7410480"/>
                <a:gd name="connsiteY42" fmla="*/ 4959275 h 5013063"/>
                <a:gd name="connsiteX43" fmla="*/ 3656061 w 7410480"/>
                <a:gd name="connsiteY43" fmla="*/ 4937760 h 5013063"/>
                <a:gd name="connsiteX44" fmla="*/ 3430150 w 7410480"/>
                <a:gd name="connsiteY44" fmla="*/ 4948517 h 5013063"/>
                <a:gd name="connsiteX45" fmla="*/ 3365605 w 7410480"/>
                <a:gd name="connsiteY45" fmla="*/ 4970033 h 5013063"/>
                <a:gd name="connsiteX46" fmla="*/ 3333332 w 7410480"/>
                <a:gd name="connsiteY46" fmla="*/ 4980790 h 5013063"/>
                <a:gd name="connsiteX47" fmla="*/ 2827722 w 7410480"/>
                <a:gd name="connsiteY47" fmla="*/ 5002305 h 5013063"/>
                <a:gd name="connsiteX48" fmla="*/ 2763176 w 7410480"/>
                <a:gd name="connsiteY48" fmla="*/ 5013063 h 5013063"/>
                <a:gd name="connsiteX49" fmla="*/ 2397416 w 7410480"/>
                <a:gd name="connsiteY49" fmla="*/ 5002305 h 5013063"/>
                <a:gd name="connsiteX50" fmla="*/ 2300597 w 7410480"/>
                <a:gd name="connsiteY50" fmla="*/ 4980790 h 5013063"/>
                <a:gd name="connsiteX51" fmla="*/ 1924080 w 7410480"/>
                <a:gd name="connsiteY51" fmla="*/ 4948517 h 5013063"/>
                <a:gd name="connsiteX52" fmla="*/ 1870292 w 7410480"/>
                <a:gd name="connsiteY52" fmla="*/ 4959275 h 5013063"/>
                <a:gd name="connsiteX53" fmla="*/ 1676654 w 7410480"/>
                <a:gd name="connsiteY53" fmla="*/ 4980790 h 5013063"/>
                <a:gd name="connsiteX54" fmla="*/ 1203317 w 7410480"/>
                <a:gd name="connsiteY54" fmla="*/ 4959275 h 5013063"/>
                <a:gd name="connsiteX55" fmla="*/ 536344 w 7410480"/>
                <a:gd name="connsiteY55" fmla="*/ 4980790 h 5013063"/>
                <a:gd name="connsiteX56" fmla="*/ 288917 w 7410480"/>
                <a:gd name="connsiteY56" fmla="*/ 4959275 h 5013063"/>
                <a:gd name="connsiteX57" fmla="*/ 63007 w 7410480"/>
                <a:gd name="connsiteY57" fmla="*/ 4970033 h 5013063"/>
                <a:gd name="connsiteX58" fmla="*/ 52249 w 7410480"/>
                <a:gd name="connsiteY58" fmla="*/ 4937760 h 5013063"/>
                <a:gd name="connsiteX59" fmla="*/ 41492 w 7410480"/>
                <a:gd name="connsiteY59" fmla="*/ 4883971 h 5013063"/>
                <a:gd name="connsiteX60" fmla="*/ 30734 w 7410480"/>
                <a:gd name="connsiteY60" fmla="*/ 4625788 h 5013063"/>
                <a:gd name="connsiteX61" fmla="*/ 52249 w 7410480"/>
                <a:gd name="connsiteY61" fmla="*/ 4141694 h 5013063"/>
                <a:gd name="connsiteX62" fmla="*/ 63007 w 7410480"/>
                <a:gd name="connsiteY62" fmla="*/ 3786691 h 5013063"/>
                <a:gd name="connsiteX63" fmla="*/ 73765 w 7410480"/>
                <a:gd name="connsiteY63" fmla="*/ 3732903 h 5013063"/>
                <a:gd name="connsiteX64" fmla="*/ 63007 w 7410480"/>
                <a:gd name="connsiteY64" fmla="*/ 3119717 h 5013063"/>
                <a:gd name="connsiteX65" fmla="*/ 41492 w 7410480"/>
                <a:gd name="connsiteY65" fmla="*/ 2710927 h 5013063"/>
                <a:gd name="connsiteX66" fmla="*/ 52249 w 7410480"/>
                <a:gd name="connsiteY66" fmla="*/ 1323190 h 5013063"/>
                <a:gd name="connsiteX67" fmla="*/ 19976 w 7410480"/>
                <a:gd name="connsiteY67" fmla="*/ 1021976 h 5013063"/>
                <a:gd name="connsiteX68" fmla="*/ 19976 w 7410480"/>
                <a:gd name="connsiteY68" fmla="*/ 473336 h 5013063"/>
                <a:gd name="connsiteX69" fmla="*/ 19976 w 7410480"/>
                <a:gd name="connsiteY69" fmla="*/ 43030 h 5013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7410480" h="5013063">
                  <a:moveTo>
                    <a:pt x="19976" y="43030"/>
                  </a:moveTo>
                  <a:cubicBezTo>
                    <a:pt x="48663" y="-26895"/>
                    <a:pt x="134740" y="49964"/>
                    <a:pt x="192099" y="53788"/>
                  </a:cubicBezTo>
                  <a:cubicBezTo>
                    <a:pt x="242318" y="57136"/>
                    <a:pt x="292376" y="64545"/>
                    <a:pt x="342706" y="64545"/>
                  </a:cubicBezTo>
                  <a:cubicBezTo>
                    <a:pt x="371616" y="64545"/>
                    <a:pt x="399987" y="56529"/>
                    <a:pt x="428767" y="53788"/>
                  </a:cubicBezTo>
                  <a:cubicBezTo>
                    <a:pt x="475310" y="49355"/>
                    <a:pt x="522023" y="46913"/>
                    <a:pt x="568616" y="43030"/>
                  </a:cubicBezTo>
                  <a:cubicBezTo>
                    <a:pt x="803112" y="23489"/>
                    <a:pt x="562078" y="39619"/>
                    <a:pt x="869830" y="21515"/>
                  </a:cubicBezTo>
                  <a:cubicBezTo>
                    <a:pt x="937656" y="-1094"/>
                    <a:pt x="861625" y="18319"/>
                    <a:pt x="955892" y="21515"/>
                  </a:cubicBezTo>
                  <a:cubicBezTo>
                    <a:pt x="1149452" y="28077"/>
                    <a:pt x="1343167" y="28687"/>
                    <a:pt x="1536805" y="32273"/>
                  </a:cubicBezTo>
                  <a:cubicBezTo>
                    <a:pt x="1872361" y="50914"/>
                    <a:pt x="1639900" y="43385"/>
                    <a:pt x="2117717" y="32273"/>
                  </a:cubicBezTo>
                  <a:lnTo>
                    <a:pt x="2655600" y="21515"/>
                  </a:lnTo>
                  <a:cubicBezTo>
                    <a:pt x="2719394" y="15715"/>
                    <a:pt x="2881716" y="0"/>
                    <a:pt x="2935299" y="0"/>
                  </a:cubicBezTo>
                  <a:cubicBezTo>
                    <a:pt x="3189922" y="0"/>
                    <a:pt x="3444494" y="7171"/>
                    <a:pt x="3699092" y="10757"/>
                  </a:cubicBezTo>
                  <a:cubicBezTo>
                    <a:pt x="4108755" y="42271"/>
                    <a:pt x="3891808" y="29763"/>
                    <a:pt x="4699553" y="10757"/>
                  </a:cubicBezTo>
                  <a:cubicBezTo>
                    <a:pt x="4717832" y="10327"/>
                    <a:pt x="4735412" y="3586"/>
                    <a:pt x="4753341" y="0"/>
                  </a:cubicBezTo>
                  <a:cubicBezTo>
                    <a:pt x="4825059" y="3586"/>
                    <a:pt x="4896935" y="4794"/>
                    <a:pt x="4968494" y="10757"/>
                  </a:cubicBezTo>
                  <a:cubicBezTo>
                    <a:pt x="4983228" y="11985"/>
                    <a:pt x="4996742" y="21251"/>
                    <a:pt x="5011525" y="21515"/>
                  </a:cubicBezTo>
                  <a:lnTo>
                    <a:pt x="6173350" y="32273"/>
                  </a:lnTo>
                  <a:cubicBezTo>
                    <a:pt x="6216381" y="35859"/>
                    <a:pt x="6259262" y="43030"/>
                    <a:pt x="6302442" y="43030"/>
                  </a:cubicBezTo>
                  <a:cubicBezTo>
                    <a:pt x="6840253" y="43030"/>
                    <a:pt x="6686913" y="90584"/>
                    <a:pt x="6894113" y="21515"/>
                  </a:cubicBezTo>
                  <a:cubicBezTo>
                    <a:pt x="7033962" y="25101"/>
                    <a:pt x="7173924" y="25619"/>
                    <a:pt x="7313661" y="32273"/>
                  </a:cubicBezTo>
                  <a:cubicBezTo>
                    <a:pt x="7324988" y="32812"/>
                    <a:pt x="7343337" y="31992"/>
                    <a:pt x="7345934" y="43030"/>
                  </a:cubicBezTo>
                  <a:cubicBezTo>
                    <a:pt x="7359101" y="98988"/>
                    <a:pt x="7351712" y="157883"/>
                    <a:pt x="7356692" y="215153"/>
                  </a:cubicBezTo>
                  <a:cubicBezTo>
                    <a:pt x="7362509" y="282052"/>
                    <a:pt x="7362357" y="275180"/>
                    <a:pt x="7378207" y="322729"/>
                  </a:cubicBezTo>
                  <a:cubicBezTo>
                    <a:pt x="7381793" y="541468"/>
                    <a:pt x="7388965" y="760177"/>
                    <a:pt x="7388965" y="978945"/>
                  </a:cubicBezTo>
                  <a:cubicBezTo>
                    <a:pt x="7388965" y="1072247"/>
                    <a:pt x="7382091" y="1165423"/>
                    <a:pt x="7378207" y="1258644"/>
                  </a:cubicBezTo>
                  <a:cubicBezTo>
                    <a:pt x="7355232" y="1810034"/>
                    <a:pt x="7380006" y="1143684"/>
                    <a:pt x="7356692" y="1796527"/>
                  </a:cubicBezTo>
                  <a:cubicBezTo>
                    <a:pt x="7360278" y="2000922"/>
                    <a:pt x="7361064" y="2205386"/>
                    <a:pt x="7367449" y="2409713"/>
                  </a:cubicBezTo>
                  <a:cubicBezTo>
                    <a:pt x="7368241" y="2435056"/>
                    <a:pt x="7375803" y="2459774"/>
                    <a:pt x="7378207" y="2485016"/>
                  </a:cubicBezTo>
                  <a:cubicBezTo>
                    <a:pt x="7382979" y="2535120"/>
                    <a:pt x="7383603" y="2585579"/>
                    <a:pt x="7388965" y="2635623"/>
                  </a:cubicBezTo>
                  <a:cubicBezTo>
                    <a:pt x="7394368" y="2686046"/>
                    <a:pt x="7410480" y="2786230"/>
                    <a:pt x="7410480" y="2786230"/>
                  </a:cubicBezTo>
                  <a:cubicBezTo>
                    <a:pt x="7406894" y="3506992"/>
                    <a:pt x="7410373" y="4227824"/>
                    <a:pt x="7399722" y="4948517"/>
                  </a:cubicBezTo>
                  <a:cubicBezTo>
                    <a:pt x="7399572" y="4958658"/>
                    <a:pt x="7388264" y="4968721"/>
                    <a:pt x="7378207" y="4970033"/>
                  </a:cubicBezTo>
                  <a:cubicBezTo>
                    <a:pt x="7303451" y="4979784"/>
                    <a:pt x="7227600" y="4977204"/>
                    <a:pt x="7152296" y="4980790"/>
                  </a:cubicBezTo>
                  <a:lnTo>
                    <a:pt x="6678960" y="4970033"/>
                  </a:lnTo>
                  <a:cubicBezTo>
                    <a:pt x="6535525" y="4968240"/>
                    <a:pt x="6370574" y="4966447"/>
                    <a:pt x="6291685" y="4970033"/>
                  </a:cubicBezTo>
                  <a:cubicBezTo>
                    <a:pt x="6212796" y="4973619"/>
                    <a:pt x="6251471" y="4982378"/>
                    <a:pt x="6205623" y="4991548"/>
                  </a:cubicBezTo>
                  <a:cubicBezTo>
                    <a:pt x="6069360" y="4987962"/>
                    <a:pt x="5933107" y="4977621"/>
                    <a:pt x="5796833" y="4980790"/>
                  </a:cubicBezTo>
                  <a:cubicBezTo>
                    <a:pt x="5777528" y="4981239"/>
                    <a:pt x="5761365" y="4996198"/>
                    <a:pt x="5743045" y="5002305"/>
                  </a:cubicBezTo>
                  <a:cubicBezTo>
                    <a:pt x="5729019" y="5006980"/>
                    <a:pt x="5714358" y="5009477"/>
                    <a:pt x="5700014" y="5013063"/>
                  </a:cubicBezTo>
                  <a:lnTo>
                    <a:pt x="5119101" y="4991548"/>
                  </a:lnTo>
                  <a:cubicBezTo>
                    <a:pt x="5033024" y="4988360"/>
                    <a:pt x="4947041" y="4982214"/>
                    <a:pt x="4860917" y="4980790"/>
                  </a:cubicBezTo>
                  <a:lnTo>
                    <a:pt x="3817426" y="4970033"/>
                  </a:lnTo>
                  <a:cubicBezTo>
                    <a:pt x="3785153" y="4966447"/>
                    <a:pt x="3752448" y="4965643"/>
                    <a:pt x="3720607" y="4959275"/>
                  </a:cubicBezTo>
                  <a:cubicBezTo>
                    <a:pt x="3698368" y="4954827"/>
                    <a:pt x="3704470" y="4939553"/>
                    <a:pt x="3656061" y="4937760"/>
                  </a:cubicBezTo>
                  <a:cubicBezTo>
                    <a:pt x="3607652" y="4935967"/>
                    <a:pt x="3478559" y="4943138"/>
                    <a:pt x="3430150" y="4948517"/>
                  </a:cubicBezTo>
                  <a:cubicBezTo>
                    <a:pt x="3381741" y="4953896"/>
                    <a:pt x="3387120" y="4962861"/>
                    <a:pt x="3365605" y="4970033"/>
                  </a:cubicBezTo>
                  <a:cubicBezTo>
                    <a:pt x="3354847" y="4973619"/>
                    <a:pt x="3344661" y="4980308"/>
                    <a:pt x="3333332" y="4980790"/>
                  </a:cubicBezTo>
                  <a:lnTo>
                    <a:pt x="2827722" y="5002305"/>
                  </a:lnTo>
                  <a:cubicBezTo>
                    <a:pt x="2806207" y="5005891"/>
                    <a:pt x="2784988" y="5013063"/>
                    <a:pt x="2763176" y="5013063"/>
                  </a:cubicBezTo>
                  <a:cubicBezTo>
                    <a:pt x="2641203" y="5013063"/>
                    <a:pt x="2519093" y="5010794"/>
                    <a:pt x="2397416" y="5002305"/>
                  </a:cubicBezTo>
                  <a:cubicBezTo>
                    <a:pt x="2364436" y="5000004"/>
                    <a:pt x="2379486" y="4989755"/>
                    <a:pt x="2300597" y="4980790"/>
                  </a:cubicBezTo>
                  <a:cubicBezTo>
                    <a:pt x="2221708" y="4971825"/>
                    <a:pt x="1995798" y="4952103"/>
                    <a:pt x="1924080" y="4948517"/>
                  </a:cubicBezTo>
                  <a:cubicBezTo>
                    <a:pt x="1852363" y="4944931"/>
                    <a:pt x="1888328" y="4956269"/>
                    <a:pt x="1870292" y="4959275"/>
                  </a:cubicBezTo>
                  <a:cubicBezTo>
                    <a:pt x="1791766" y="4972363"/>
                    <a:pt x="1764027" y="4972847"/>
                    <a:pt x="1676654" y="4980790"/>
                  </a:cubicBezTo>
                  <a:cubicBezTo>
                    <a:pt x="1543810" y="4975870"/>
                    <a:pt x="1393369" y="4959275"/>
                    <a:pt x="1203317" y="4959275"/>
                  </a:cubicBezTo>
                  <a:cubicBezTo>
                    <a:pt x="1013265" y="4959275"/>
                    <a:pt x="688744" y="4980790"/>
                    <a:pt x="536344" y="4980790"/>
                  </a:cubicBezTo>
                  <a:cubicBezTo>
                    <a:pt x="383944" y="4980790"/>
                    <a:pt x="367806" y="4961068"/>
                    <a:pt x="288917" y="4959275"/>
                  </a:cubicBezTo>
                  <a:cubicBezTo>
                    <a:pt x="210028" y="4957482"/>
                    <a:pt x="216898" y="5004230"/>
                    <a:pt x="63007" y="4970033"/>
                  </a:cubicBezTo>
                  <a:cubicBezTo>
                    <a:pt x="51937" y="4967573"/>
                    <a:pt x="54999" y="4948761"/>
                    <a:pt x="52249" y="4937760"/>
                  </a:cubicBezTo>
                  <a:cubicBezTo>
                    <a:pt x="47814" y="4920021"/>
                    <a:pt x="45078" y="4901901"/>
                    <a:pt x="41492" y="4883971"/>
                  </a:cubicBezTo>
                  <a:cubicBezTo>
                    <a:pt x="37906" y="4797910"/>
                    <a:pt x="30734" y="4711924"/>
                    <a:pt x="30734" y="4625788"/>
                  </a:cubicBezTo>
                  <a:cubicBezTo>
                    <a:pt x="30734" y="4331126"/>
                    <a:pt x="32382" y="4340370"/>
                    <a:pt x="52249" y="4141694"/>
                  </a:cubicBezTo>
                  <a:cubicBezTo>
                    <a:pt x="55835" y="4023360"/>
                    <a:pt x="56784" y="3904916"/>
                    <a:pt x="63007" y="3786691"/>
                  </a:cubicBezTo>
                  <a:cubicBezTo>
                    <a:pt x="63968" y="3768432"/>
                    <a:pt x="73765" y="3751187"/>
                    <a:pt x="73765" y="3732903"/>
                  </a:cubicBezTo>
                  <a:cubicBezTo>
                    <a:pt x="73765" y="3528476"/>
                    <a:pt x="67652" y="3324091"/>
                    <a:pt x="63007" y="3119717"/>
                  </a:cubicBezTo>
                  <a:cubicBezTo>
                    <a:pt x="55499" y="2789359"/>
                    <a:pt x="67050" y="2889842"/>
                    <a:pt x="41492" y="2710927"/>
                  </a:cubicBezTo>
                  <a:cubicBezTo>
                    <a:pt x="64518" y="1881994"/>
                    <a:pt x="70835" y="2075924"/>
                    <a:pt x="52249" y="1323190"/>
                  </a:cubicBezTo>
                  <a:cubicBezTo>
                    <a:pt x="45720" y="1058776"/>
                    <a:pt x="79102" y="1140226"/>
                    <a:pt x="19976" y="1021976"/>
                  </a:cubicBezTo>
                  <a:cubicBezTo>
                    <a:pt x="-16944" y="800445"/>
                    <a:pt x="5992" y="962781"/>
                    <a:pt x="19976" y="473336"/>
                  </a:cubicBezTo>
                  <a:cubicBezTo>
                    <a:pt x="32741" y="26571"/>
                    <a:pt x="-8711" y="112955"/>
                    <a:pt x="19976" y="43030"/>
                  </a:cubicBezTo>
                  <a:close/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Forme libre 21"/>
            <p:cNvSpPr/>
            <p:nvPr/>
          </p:nvSpPr>
          <p:spPr>
            <a:xfrm>
              <a:off x="989704" y="5604734"/>
              <a:ext cx="7315200" cy="313002"/>
            </a:xfrm>
            <a:custGeom>
              <a:avLst/>
              <a:gdLst>
                <a:gd name="connsiteX0" fmla="*/ 0 w 7315200"/>
                <a:gd name="connsiteY0" fmla="*/ 258184 h 313002"/>
                <a:gd name="connsiteX1" fmla="*/ 86061 w 7315200"/>
                <a:gd name="connsiteY1" fmla="*/ 268941 h 313002"/>
                <a:gd name="connsiteX2" fmla="*/ 225910 w 7315200"/>
                <a:gd name="connsiteY2" fmla="*/ 279699 h 313002"/>
                <a:gd name="connsiteX3" fmla="*/ 268941 w 7315200"/>
                <a:gd name="connsiteY3" fmla="*/ 290457 h 313002"/>
                <a:gd name="connsiteX4" fmla="*/ 462578 w 7315200"/>
                <a:gd name="connsiteY4" fmla="*/ 301214 h 313002"/>
                <a:gd name="connsiteX5" fmla="*/ 613185 w 7315200"/>
                <a:gd name="connsiteY5" fmla="*/ 301214 h 313002"/>
                <a:gd name="connsiteX6" fmla="*/ 645458 w 7315200"/>
                <a:gd name="connsiteY6" fmla="*/ 290457 h 313002"/>
                <a:gd name="connsiteX7" fmla="*/ 1032734 w 7315200"/>
                <a:gd name="connsiteY7" fmla="*/ 279699 h 313002"/>
                <a:gd name="connsiteX8" fmla="*/ 1344705 w 7315200"/>
                <a:gd name="connsiteY8" fmla="*/ 258184 h 313002"/>
                <a:gd name="connsiteX9" fmla="*/ 1850315 w 7315200"/>
                <a:gd name="connsiteY9" fmla="*/ 268941 h 313002"/>
                <a:gd name="connsiteX10" fmla="*/ 2302136 w 7315200"/>
                <a:gd name="connsiteY10" fmla="*/ 268941 h 313002"/>
                <a:gd name="connsiteX11" fmla="*/ 3087444 w 7315200"/>
                <a:gd name="connsiteY11" fmla="*/ 258184 h 313002"/>
                <a:gd name="connsiteX12" fmla="*/ 3431689 w 7315200"/>
                <a:gd name="connsiteY12" fmla="*/ 247426 h 313002"/>
                <a:gd name="connsiteX13" fmla="*/ 3463962 w 7315200"/>
                <a:gd name="connsiteY13" fmla="*/ 236668 h 313002"/>
                <a:gd name="connsiteX14" fmla="*/ 3506992 w 7315200"/>
                <a:gd name="connsiteY14" fmla="*/ 225911 h 313002"/>
                <a:gd name="connsiteX15" fmla="*/ 3560781 w 7315200"/>
                <a:gd name="connsiteY15" fmla="*/ 215153 h 313002"/>
                <a:gd name="connsiteX16" fmla="*/ 3625327 w 7315200"/>
                <a:gd name="connsiteY16" fmla="*/ 204395 h 313002"/>
                <a:gd name="connsiteX17" fmla="*/ 3657600 w 7315200"/>
                <a:gd name="connsiteY17" fmla="*/ 193638 h 313002"/>
                <a:gd name="connsiteX18" fmla="*/ 4184724 w 7315200"/>
                <a:gd name="connsiteY18" fmla="*/ 172122 h 313002"/>
                <a:gd name="connsiteX19" fmla="*/ 4313816 w 7315200"/>
                <a:gd name="connsiteY19" fmla="*/ 161365 h 313002"/>
                <a:gd name="connsiteX20" fmla="*/ 4840941 w 7315200"/>
                <a:gd name="connsiteY20" fmla="*/ 139850 h 313002"/>
                <a:gd name="connsiteX21" fmla="*/ 4937760 w 7315200"/>
                <a:gd name="connsiteY21" fmla="*/ 118334 h 313002"/>
                <a:gd name="connsiteX22" fmla="*/ 5002305 w 7315200"/>
                <a:gd name="connsiteY22" fmla="*/ 96819 h 313002"/>
                <a:gd name="connsiteX23" fmla="*/ 5131397 w 7315200"/>
                <a:gd name="connsiteY23" fmla="*/ 75304 h 313002"/>
                <a:gd name="connsiteX24" fmla="*/ 5421854 w 7315200"/>
                <a:gd name="connsiteY24" fmla="*/ 53788 h 313002"/>
                <a:gd name="connsiteX25" fmla="*/ 5486400 w 7315200"/>
                <a:gd name="connsiteY25" fmla="*/ 43031 h 313002"/>
                <a:gd name="connsiteX26" fmla="*/ 6164131 w 7315200"/>
                <a:gd name="connsiteY26" fmla="*/ 32273 h 313002"/>
                <a:gd name="connsiteX27" fmla="*/ 6196404 w 7315200"/>
                <a:gd name="connsiteY27" fmla="*/ 21515 h 313002"/>
                <a:gd name="connsiteX28" fmla="*/ 6325496 w 7315200"/>
                <a:gd name="connsiteY28" fmla="*/ 0 h 313002"/>
                <a:gd name="connsiteX29" fmla="*/ 7315200 w 7315200"/>
                <a:gd name="connsiteY29" fmla="*/ 10758 h 313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7315200" h="313002">
                  <a:moveTo>
                    <a:pt x="0" y="258184"/>
                  </a:moveTo>
                  <a:cubicBezTo>
                    <a:pt x="28687" y="261770"/>
                    <a:pt x="57281" y="266200"/>
                    <a:pt x="86061" y="268941"/>
                  </a:cubicBezTo>
                  <a:cubicBezTo>
                    <a:pt x="132604" y="273374"/>
                    <a:pt x="179476" y="274236"/>
                    <a:pt x="225910" y="279699"/>
                  </a:cubicBezTo>
                  <a:cubicBezTo>
                    <a:pt x="240594" y="281427"/>
                    <a:pt x="254217" y="289118"/>
                    <a:pt x="268941" y="290457"/>
                  </a:cubicBezTo>
                  <a:cubicBezTo>
                    <a:pt x="333321" y="296310"/>
                    <a:pt x="398032" y="297628"/>
                    <a:pt x="462578" y="301214"/>
                  </a:cubicBezTo>
                  <a:cubicBezTo>
                    <a:pt x="538398" y="316378"/>
                    <a:pt x="515615" y="317476"/>
                    <a:pt x="613185" y="301214"/>
                  </a:cubicBezTo>
                  <a:cubicBezTo>
                    <a:pt x="624370" y="299350"/>
                    <a:pt x="634133" y="291038"/>
                    <a:pt x="645458" y="290457"/>
                  </a:cubicBezTo>
                  <a:cubicBezTo>
                    <a:pt x="774430" y="283843"/>
                    <a:pt x="903642" y="283285"/>
                    <a:pt x="1032734" y="279699"/>
                  </a:cubicBezTo>
                  <a:cubicBezTo>
                    <a:pt x="1158760" y="254493"/>
                    <a:pt x="1125842" y="258184"/>
                    <a:pt x="1344705" y="258184"/>
                  </a:cubicBezTo>
                  <a:cubicBezTo>
                    <a:pt x="1513280" y="258184"/>
                    <a:pt x="1681778" y="265355"/>
                    <a:pt x="1850315" y="268941"/>
                  </a:cubicBezTo>
                  <a:cubicBezTo>
                    <a:pt x="2045767" y="301517"/>
                    <a:pt x="1872207" y="276830"/>
                    <a:pt x="2302136" y="268941"/>
                  </a:cubicBezTo>
                  <a:lnTo>
                    <a:pt x="3087444" y="258184"/>
                  </a:lnTo>
                  <a:cubicBezTo>
                    <a:pt x="3202192" y="254598"/>
                    <a:pt x="3317072" y="253976"/>
                    <a:pt x="3431689" y="247426"/>
                  </a:cubicBezTo>
                  <a:cubicBezTo>
                    <a:pt x="3443010" y="246779"/>
                    <a:pt x="3453059" y="239783"/>
                    <a:pt x="3463962" y="236668"/>
                  </a:cubicBezTo>
                  <a:cubicBezTo>
                    <a:pt x="3478178" y="232606"/>
                    <a:pt x="3492559" y="229118"/>
                    <a:pt x="3506992" y="225911"/>
                  </a:cubicBezTo>
                  <a:cubicBezTo>
                    <a:pt x="3524841" y="221945"/>
                    <a:pt x="3542791" y="218424"/>
                    <a:pt x="3560781" y="215153"/>
                  </a:cubicBezTo>
                  <a:cubicBezTo>
                    <a:pt x="3582241" y="211251"/>
                    <a:pt x="3604034" y="209127"/>
                    <a:pt x="3625327" y="204395"/>
                  </a:cubicBezTo>
                  <a:cubicBezTo>
                    <a:pt x="3636396" y="201935"/>
                    <a:pt x="3646300" y="194580"/>
                    <a:pt x="3657600" y="193638"/>
                  </a:cubicBezTo>
                  <a:cubicBezTo>
                    <a:pt x="3739173" y="186840"/>
                    <a:pt x="4134264" y="173924"/>
                    <a:pt x="4184724" y="172122"/>
                  </a:cubicBezTo>
                  <a:cubicBezTo>
                    <a:pt x="4227755" y="168536"/>
                    <a:pt x="4270667" y="162993"/>
                    <a:pt x="4313816" y="161365"/>
                  </a:cubicBezTo>
                  <a:cubicBezTo>
                    <a:pt x="4544547" y="152658"/>
                    <a:pt x="4655980" y="168305"/>
                    <a:pt x="4840941" y="139850"/>
                  </a:cubicBezTo>
                  <a:cubicBezTo>
                    <a:pt x="4861952" y="136618"/>
                    <a:pt x="4915218" y="125097"/>
                    <a:pt x="4937760" y="118334"/>
                  </a:cubicBezTo>
                  <a:cubicBezTo>
                    <a:pt x="4959482" y="111817"/>
                    <a:pt x="4979935" y="100547"/>
                    <a:pt x="5002305" y="96819"/>
                  </a:cubicBezTo>
                  <a:lnTo>
                    <a:pt x="5131397" y="75304"/>
                  </a:lnTo>
                  <a:cubicBezTo>
                    <a:pt x="5248711" y="36198"/>
                    <a:pt x="5127077" y="73440"/>
                    <a:pt x="5421854" y="53788"/>
                  </a:cubicBezTo>
                  <a:cubicBezTo>
                    <a:pt x="5443618" y="52337"/>
                    <a:pt x="5464597" y="43663"/>
                    <a:pt x="5486400" y="43031"/>
                  </a:cubicBezTo>
                  <a:cubicBezTo>
                    <a:pt x="5712244" y="36485"/>
                    <a:pt x="5938221" y="35859"/>
                    <a:pt x="6164131" y="32273"/>
                  </a:cubicBezTo>
                  <a:cubicBezTo>
                    <a:pt x="6174889" y="28687"/>
                    <a:pt x="6185285" y="23739"/>
                    <a:pt x="6196404" y="21515"/>
                  </a:cubicBezTo>
                  <a:cubicBezTo>
                    <a:pt x="6239181" y="12960"/>
                    <a:pt x="6325496" y="0"/>
                    <a:pt x="6325496" y="0"/>
                  </a:cubicBezTo>
                  <a:lnTo>
                    <a:pt x="7315200" y="10758"/>
                  </a:lnTo>
                </a:path>
              </a:pathLst>
            </a:cu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5087833" y="1980318"/>
            <a:ext cx="1852331" cy="3108960"/>
            <a:chOff x="5087833" y="1980318"/>
            <a:chExt cx="1852331" cy="3108960"/>
          </a:xfrm>
        </p:grpSpPr>
        <p:sp>
          <p:nvSpPr>
            <p:cNvPr id="16" name="Forme libre 15"/>
            <p:cNvSpPr/>
            <p:nvPr/>
          </p:nvSpPr>
          <p:spPr>
            <a:xfrm>
              <a:off x="5087833" y="1980318"/>
              <a:ext cx="1852331" cy="3108960"/>
            </a:xfrm>
            <a:custGeom>
              <a:avLst/>
              <a:gdLst>
                <a:gd name="connsiteX0" fmla="*/ 957965 w 1852331"/>
                <a:gd name="connsiteY0" fmla="*/ 1495313 h 3108960"/>
                <a:gd name="connsiteX1" fmla="*/ 882661 w 1852331"/>
                <a:gd name="connsiteY1" fmla="*/ 1420009 h 3108960"/>
                <a:gd name="connsiteX2" fmla="*/ 850388 w 1852331"/>
                <a:gd name="connsiteY2" fmla="*/ 1387736 h 3108960"/>
                <a:gd name="connsiteX3" fmla="*/ 807358 w 1852331"/>
                <a:gd name="connsiteY3" fmla="*/ 1323190 h 3108960"/>
                <a:gd name="connsiteX4" fmla="*/ 785842 w 1852331"/>
                <a:gd name="connsiteY4" fmla="*/ 1301675 h 3108960"/>
                <a:gd name="connsiteX5" fmla="*/ 764327 w 1852331"/>
                <a:gd name="connsiteY5" fmla="*/ 1269402 h 3108960"/>
                <a:gd name="connsiteX6" fmla="*/ 732054 w 1852331"/>
                <a:gd name="connsiteY6" fmla="*/ 1258644 h 3108960"/>
                <a:gd name="connsiteX7" fmla="*/ 678266 w 1852331"/>
                <a:gd name="connsiteY7" fmla="*/ 1161826 h 3108960"/>
                <a:gd name="connsiteX8" fmla="*/ 635235 w 1852331"/>
                <a:gd name="connsiteY8" fmla="*/ 1097280 h 3108960"/>
                <a:gd name="connsiteX9" fmla="*/ 613720 w 1852331"/>
                <a:gd name="connsiteY9" fmla="*/ 1075764 h 3108960"/>
                <a:gd name="connsiteX10" fmla="*/ 602962 w 1852331"/>
                <a:gd name="connsiteY10" fmla="*/ 1043491 h 3108960"/>
                <a:gd name="connsiteX11" fmla="*/ 559932 w 1852331"/>
                <a:gd name="connsiteY11" fmla="*/ 989703 h 3108960"/>
                <a:gd name="connsiteX12" fmla="*/ 549174 w 1852331"/>
                <a:gd name="connsiteY12" fmla="*/ 957430 h 3108960"/>
                <a:gd name="connsiteX13" fmla="*/ 527659 w 1852331"/>
                <a:gd name="connsiteY13" fmla="*/ 925157 h 3108960"/>
                <a:gd name="connsiteX14" fmla="*/ 516901 w 1852331"/>
                <a:gd name="connsiteY14" fmla="*/ 882127 h 3108960"/>
                <a:gd name="connsiteX15" fmla="*/ 506143 w 1852331"/>
                <a:gd name="connsiteY15" fmla="*/ 849854 h 3108960"/>
                <a:gd name="connsiteX16" fmla="*/ 495386 w 1852331"/>
                <a:gd name="connsiteY16" fmla="*/ 806823 h 3108960"/>
                <a:gd name="connsiteX17" fmla="*/ 452355 w 1852331"/>
                <a:gd name="connsiteY17" fmla="*/ 731520 h 3108960"/>
                <a:gd name="connsiteX18" fmla="*/ 430840 w 1852331"/>
                <a:gd name="connsiteY18" fmla="*/ 666974 h 3108960"/>
                <a:gd name="connsiteX19" fmla="*/ 420082 w 1852331"/>
                <a:gd name="connsiteY19" fmla="*/ 634701 h 3108960"/>
                <a:gd name="connsiteX20" fmla="*/ 387809 w 1852331"/>
                <a:gd name="connsiteY20" fmla="*/ 645459 h 3108960"/>
                <a:gd name="connsiteX21" fmla="*/ 118868 w 1852331"/>
                <a:gd name="connsiteY21" fmla="*/ 656216 h 3108960"/>
                <a:gd name="connsiteX22" fmla="*/ 129626 w 1852331"/>
                <a:gd name="connsiteY22" fmla="*/ 688489 h 3108960"/>
                <a:gd name="connsiteX23" fmla="*/ 118868 w 1852331"/>
                <a:gd name="connsiteY23" fmla="*/ 720762 h 3108960"/>
                <a:gd name="connsiteX24" fmla="*/ 32807 w 1852331"/>
                <a:gd name="connsiteY24" fmla="*/ 720762 h 3108960"/>
                <a:gd name="connsiteX25" fmla="*/ 22049 w 1852331"/>
                <a:gd name="connsiteY25" fmla="*/ 688489 h 3108960"/>
                <a:gd name="connsiteX26" fmla="*/ 534 w 1852331"/>
                <a:gd name="connsiteY26" fmla="*/ 656216 h 3108960"/>
                <a:gd name="connsiteX27" fmla="*/ 11292 w 1852331"/>
                <a:gd name="connsiteY27" fmla="*/ 559397 h 3108960"/>
                <a:gd name="connsiteX28" fmla="*/ 22049 w 1852331"/>
                <a:gd name="connsiteY28" fmla="*/ 527124 h 3108960"/>
                <a:gd name="connsiteX29" fmla="*/ 86595 w 1852331"/>
                <a:gd name="connsiteY29" fmla="*/ 505609 h 3108960"/>
                <a:gd name="connsiteX30" fmla="*/ 161899 w 1852331"/>
                <a:gd name="connsiteY30" fmla="*/ 484094 h 3108960"/>
                <a:gd name="connsiteX31" fmla="*/ 226445 w 1852331"/>
                <a:gd name="connsiteY31" fmla="*/ 451821 h 3108960"/>
                <a:gd name="connsiteX32" fmla="*/ 258718 w 1852331"/>
                <a:gd name="connsiteY32" fmla="*/ 430306 h 3108960"/>
                <a:gd name="connsiteX33" fmla="*/ 334021 w 1852331"/>
                <a:gd name="connsiteY33" fmla="*/ 408790 h 3108960"/>
                <a:gd name="connsiteX34" fmla="*/ 398567 w 1852331"/>
                <a:gd name="connsiteY34" fmla="*/ 387275 h 3108960"/>
                <a:gd name="connsiteX35" fmla="*/ 452355 w 1852331"/>
                <a:gd name="connsiteY35" fmla="*/ 430306 h 3108960"/>
                <a:gd name="connsiteX36" fmla="*/ 463113 w 1852331"/>
                <a:gd name="connsiteY36" fmla="*/ 462579 h 3108960"/>
                <a:gd name="connsiteX37" fmla="*/ 549174 w 1852331"/>
                <a:gd name="connsiteY37" fmla="*/ 537882 h 3108960"/>
                <a:gd name="connsiteX38" fmla="*/ 592205 w 1852331"/>
                <a:gd name="connsiteY38" fmla="*/ 602428 h 3108960"/>
                <a:gd name="connsiteX39" fmla="*/ 645993 w 1852331"/>
                <a:gd name="connsiteY39" fmla="*/ 645459 h 3108960"/>
                <a:gd name="connsiteX40" fmla="*/ 689023 w 1852331"/>
                <a:gd name="connsiteY40" fmla="*/ 699247 h 3108960"/>
                <a:gd name="connsiteX41" fmla="*/ 721296 w 1852331"/>
                <a:gd name="connsiteY41" fmla="*/ 710004 h 3108960"/>
                <a:gd name="connsiteX42" fmla="*/ 764327 w 1852331"/>
                <a:gd name="connsiteY42" fmla="*/ 763793 h 3108960"/>
                <a:gd name="connsiteX43" fmla="*/ 785842 w 1852331"/>
                <a:gd name="connsiteY43" fmla="*/ 796066 h 3108960"/>
                <a:gd name="connsiteX44" fmla="*/ 807358 w 1852331"/>
                <a:gd name="connsiteY44" fmla="*/ 817581 h 3108960"/>
                <a:gd name="connsiteX45" fmla="*/ 828873 w 1852331"/>
                <a:gd name="connsiteY45" fmla="*/ 849854 h 3108960"/>
                <a:gd name="connsiteX46" fmla="*/ 861146 w 1852331"/>
                <a:gd name="connsiteY46" fmla="*/ 860611 h 3108960"/>
                <a:gd name="connsiteX47" fmla="*/ 882661 w 1852331"/>
                <a:gd name="connsiteY47" fmla="*/ 882127 h 3108960"/>
                <a:gd name="connsiteX48" fmla="*/ 904176 w 1852331"/>
                <a:gd name="connsiteY48" fmla="*/ 860611 h 3108960"/>
                <a:gd name="connsiteX49" fmla="*/ 925692 w 1852331"/>
                <a:gd name="connsiteY49" fmla="*/ 796066 h 3108960"/>
                <a:gd name="connsiteX50" fmla="*/ 990238 w 1852331"/>
                <a:gd name="connsiteY50" fmla="*/ 753035 h 3108960"/>
                <a:gd name="connsiteX51" fmla="*/ 1054783 w 1852331"/>
                <a:gd name="connsiteY51" fmla="*/ 731520 h 3108960"/>
                <a:gd name="connsiteX52" fmla="*/ 1194633 w 1852331"/>
                <a:gd name="connsiteY52" fmla="*/ 753035 h 3108960"/>
                <a:gd name="connsiteX53" fmla="*/ 1259179 w 1852331"/>
                <a:gd name="connsiteY53" fmla="*/ 774550 h 3108960"/>
                <a:gd name="connsiteX54" fmla="*/ 1323725 w 1852331"/>
                <a:gd name="connsiteY54" fmla="*/ 753035 h 3108960"/>
                <a:gd name="connsiteX55" fmla="*/ 1334482 w 1852331"/>
                <a:gd name="connsiteY55" fmla="*/ 720762 h 3108960"/>
                <a:gd name="connsiteX56" fmla="*/ 1409786 w 1852331"/>
                <a:gd name="connsiteY56" fmla="*/ 645459 h 3108960"/>
                <a:gd name="connsiteX57" fmla="*/ 1431301 w 1852331"/>
                <a:gd name="connsiteY57" fmla="*/ 623943 h 3108960"/>
                <a:gd name="connsiteX58" fmla="*/ 1452816 w 1852331"/>
                <a:gd name="connsiteY58" fmla="*/ 591670 h 3108960"/>
                <a:gd name="connsiteX59" fmla="*/ 1506605 w 1852331"/>
                <a:gd name="connsiteY59" fmla="*/ 548640 h 3108960"/>
                <a:gd name="connsiteX60" fmla="*/ 1528120 w 1852331"/>
                <a:gd name="connsiteY60" fmla="*/ 527124 h 3108960"/>
                <a:gd name="connsiteX61" fmla="*/ 1538878 w 1852331"/>
                <a:gd name="connsiteY61" fmla="*/ 494851 h 3108960"/>
                <a:gd name="connsiteX62" fmla="*/ 1571151 w 1852331"/>
                <a:gd name="connsiteY62" fmla="*/ 473336 h 3108960"/>
                <a:gd name="connsiteX63" fmla="*/ 1549635 w 1852331"/>
                <a:gd name="connsiteY63" fmla="*/ 451821 h 3108960"/>
                <a:gd name="connsiteX64" fmla="*/ 1485089 w 1852331"/>
                <a:gd name="connsiteY64" fmla="*/ 430306 h 3108960"/>
                <a:gd name="connsiteX65" fmla="*/ 1431301 w 1852331"/>
                <a:gd name="connsiteY65" fmla="*/ 398033 h 3108960"/>
                <a:gd name="connsiteX66" fmla="*/ 1409786 w 1852331"/>
                <a:gd name="connsiteY66" fmla="*/ 376517 h 3108960"/>
                <a:gd name="connsiteX67" fmla="*/ 1345240 w 1852331"/>
                <a:gd name="connsiteY67" fmla="*/ 355002 h 3108960"/>
                <a:gd name="connsiteX68" fmla="*/ 1312967 w 1852331"/>
                <a:gd name="connsiteY68" fmla="*/ 344244 h 3108960"/>
                <a:gd name="connsiteX69" fmla="*/ 1280694 w 1852331"/>
                <a:gd name="connsiteY69" fmla="*/ 333487 h 3108960"/>
                <a:gd name="connsiteX70" fmla="*/ 1216148 w 1852331"/>
                <a:gd name="connsiteY70" fmla="*/ 301214 h 3108960"/>
                <a:gd name="connsiteX71" fmla="*/ 1183875 w 1852331"/>
                <a:gd name="connsiteY71" fmla="*/ 279699 h 3108960"/>
                <a:gd name="connsiteX72" fmla="*/ 1076299 w 1852331"/>
                <a:gd name="connsiteY72" fmla="*/ 247426 h 3108960"/>
                <a:gd name="connsiteX73" fmla="*/ 1054783 w 1852331"/>
                <a:gd name="connsiteY73" fmla="*/ 225910 h 3108960"/>
                <a:gd name="connsiteX74" fmla="*/ 1065541 w 1852331"/>
                <a:gd name="connsiteY74" fmla="*/ 150607 h 3108960"/>
                <a:gd name="connsiteX75" fmla="*/ 1076299 w 1852331"/>
                <a:gd name="connsiteY75" fmla="*/ 118334 h 3108960"/>
                <a:gd name="connsiteX76" fmla="*/ 1108572 w 1852331"/>
                <a:gd name="connsiteY76" fmla="*/ 96819 h 3108960"/>
                <a:gd name="connsiteX77" fmla="*/ 1151602 w 1852331"/>
                <a:gd name="connsiteY77" fmla="*/ 53788 h 3108960"/>
                <a:gd name="connsiteX78" fmla="*/ 1226906 w 1852331"/>
                <a:gd name="connsiteY78" fmla="*/ 0 h 3108960"/>
                <a:gd name="connsiteX79" fmla="*/ 1302209 w 1852331"/>
                <a:gd name="connsiteY79" fmla="*/ 10757 h 3108960"/>
                <a:gd name="connsiteX80" fmla="*/ 1334482 w 1852331"/>
                <a:gd name="connsiteY80" fmla="*/ 129091 h 3108960"/>
                <a:gd name="connsiteX81" fmla="*/ 1399028 w 1852331"/>
                <a:gd name="connsiteY81" fmla="*/ 172122 h 3108960"/>
                <a:gd name="connsiteX82" fmla="*/ 1495847 w 1852331"/>
                <a:gd name="connsiteY82" fmla="*/ 236668 h 3108960"/>
                <a:gd name="connsiteX83" fmla="*/ 1528120 w 1852331"/>
                <a:gd name="connsiteY83" fmla="*/ 258183 h 3108960"/>
                <a:gd name="connsiteX84" fmla="*/ 1581908 w 1852331"/>
                <a:gd name="connsiteY84" fmla="*/ 301214 h 3108960"/>
                <a:gd name="connsiteX85" fmla="*/ 1614181 w 1852331"/>
                <a:gd name="connsiteY85" fmla="*/ 311971 h 3108960"/>
                <a:gd name="connsiteX86" fmla="*/ 1678727 w 1852331"/>
                <a:gd name="connsiteY86" fmla="*/ 355002 h 3108960"/>
                <a:gd name="connsiteX87" fmla="*/ 1743273 w 1852331"/>
                <a:gd name="connsiteY87" fmla="*/ 408790 h 3108960"/>
                <a:gd name="connsiteX88" fmla="*/ 1797061 w 1852331"/>
                <a:gd name="connsiteY88" fmla="*/ 451821 h 3108960"/>
                <a:gd name="connsiteX89" fmla="*/ 1818576 w 1852331"/>
                <a:gd name="connsiteY89" fmla="*/ 484094 h 3108960"/>
                <a:gd name="connsiteX90" fmla="*/ 1850849 w 1852331"/>
                <a:gd name="connsiteY90" fmla="*/ 494851 h 3108960"/>
                <a:gd name="connsiteX91" fmla="*/ 1840092 w 1852331"/>
                <a:gd name="connsiteY91" fmla="*/ 527124 h 3108960"/>
                <a:gd name="connsiteX92" fmla="*/ 1786303 w 1852331"/>
                <a:gd name="connsiteY92" fmla="*/ 580913 h 3108960"/>
                <a:gd name="connsiteX93" fmla="*/ 1732515 w 1852331"/>
                <a:gd name="connsiteY93" fmla="*/ 634701 h 3108960"/>
                <a:gd name="connsiteX94" fmla="*/ 1711000 w 1852331"/>
                <a:gd name="connsiteY94" fmla="*/ 666974 h 3108960"/>
                <a:gd name="connsiteX95" fmla="*/ 1678727 w 1852331"/>
                <a:gd name="connsiteY95" fmla="*/ 688489 h 3108960"/>
                <a:gd name="connsiteX96" fmla="*/ 1603423 w 1852331"/>
                <a:gd name="connsiteY96" fmla="*/ 763793 h 3108960"/>
                <a:gd name="connsiteX97" fmla="*/ 1538878 w 1852331"/>
                <a:gd name="connsiteY97" fmla="*/ 806823 h 3108960"/>
                <a:gd name="connsiteX98" fmla="*/ 1485089 w 1852331"/>
                <a:gd name="connsiteY98" fmla="*/ 839096 h 3108960"/>
                <a:gd name="connsiteX99" fmla="*/ 1474332 w 1852331"/>
                <a:gd name="connsiteY99" fmla="*/ 989703 h 3108960"/>
                <a:gd name="connsiteX100" fmla="*/ 1463574 w 1852331"/>
                <a:gd name="connsiteY100" fmla="*/ 1581374 h 3108960"/>
                <a:gd name="connsiteX101" fmla="*/ 1442059 w 1852331"/>
                <a:gd name="connsiteY101" fmla="*/ 1688950 h 3108960"/>
                <a:gd name="connsiteX102" fmla="*/ 1420543 w 1852331"/>
                <a:gd name="connsiteY102" fmla="*/ 1710466 h 3108960"/>
                <a:gd name="connsiteX103" fmla="*/ 1388271 w 1852331"/>
                <a:gd name="connsiteY103" fmla="*/ 1828800 h 3108960"/>
                <a:gd name="connsiteX104" fmla="*/ 1366755 w 1852331"/>
                <a:gd name="connsiteY104" fmla="*/ 1893346 h 3108960"/>
                <a:gd name="connsiteX105" fmla="*/ 1323725 w 1852331"/>
                <a:gd name="connsiteY105" fmla="*/ 1957891 h 3108960"/>
                <a:gd name="connsiteX106" fmla="*/ 1312967 w 1852331"/>
                <a:gd name="connsiteY106" fmla="*/ 1990164 h 3108960"/>
                <a:gd name="connsiteX107" fmla="*/ 1302209 w 1852331"/>
                <a:gd name="connsiteY107" fmla="*/ 2033195 h 3108960"/>
                <a:gd name="connsiteX108" fmla="*/ 1259179 w 1852331"/>
                <a:gd name="connsiteY108" fmla="*/ 2097741 h 3108960"/>
                <a:gd name="connsiteX109" fmla="*/ 1216148 w 1852331"/>
                <a:gd name="connsiteY109" fmla="*/ 2151529 h 3108960"/>
                <a:gd name="connsiteX110" fmla="*/ 1194633 w 1852331"/>
                <a:gd name="connsiteY110" fmla="*/ 2194560 h 3108960"/>
                <a:gd name="connsiteX111" fmla="*/ 1173118 w 1852331"/>
                <a:gd name="connsiteY111" fmla="*/ 2259106 h 3108960"/>
                <a:gd name="connsiteX112" fmla="*/ 1151602 w 1852331"/>
                <a:gd name="connsiteY112" fmla="*/ 2291379 h 3108960"/>
                <a:gd name="connsiteX113" fmla="*/ 1140845 w 1852331"/>
                <a:gd name="connsiteY113" fmla="*/ 2323651 h 3108960"/>
                <a:gd name="connsiteX114" fmla="*/ 1119329 w 1852331"/>
                <a:gd name="connsiteY114" fmla="*/ 2345167 h 3108960"/>
                <a:gd name="connsiteX115" fmla="*/ 1065541 w 1852331"/>
                <a:gd name="connsiteY115" fmla="*/ 2420470 h 3108960"/>
                <a:gd name="connsiteX116" fmla="*/ 1087056 w 1852331"/>
                <a:gd name="connsiteY116" fmla="*/ 2441986 h 3108960"/>
                <a:gd name="connsiteX117" fmla="*/ 1130087 w 1852331"/>
                <a:gd name="connsiteY117" fmla="*/ 2528047 h 3108960"/>
                <a:gd name="connsiteX118" fmla="*/ 1151602 w 1852331"/>
                <a:gd name="connsiteY118" fmla="*/ 2657139 h 3108960"/>
                <a:gd name="connsiteX119" fmla="*/ 1194633 w 1852331"/>
                <a:gd name="connsiteY119" fmla="*/ 2721684 h 3108960"/>
                <a:gd name="connsiteX120" fmla="*/ 1216148 w 1852331"/>
                <a:gd name="connsiteY120" fmla="*/ 2786230 h 3108960"/>
                <a:gd name="connsiteX121" fmla="*/ 1280694 w 1852331"/>
                <a:gd name="connsiteY121" fmla="*/ 2861534 h 3108960"/>
                <a:gd name="connsiteX122" fmla="*/ 1269936 w 1852331"/>
                <a:gd name="connsiteY122" fmla="*/ 2893807 h 3108960"/>
                <a:gd name="connsiteX123" fmla="*/ 1173118 w 1852331"/>
                <a:gd name="connsiteY123" fmla="*/ 2936837 h 3108960"/>
                <a:gd name="connsiteX124" fmla="*/ 1140845 w 1852331"/>
                <a:gd name="connsiteY124" fmla="*/ 2947595 h 3108960"/>
                <a:gd name="connsiteX125" fmla="*/ 1054783 w 1852331"/>
                <a:gd name="connsiteY125" fmla="*/ 2990626 h 3108960"/>
                <a:gd name="connsiteX126" fmla="*/ 990238 w 1852331"/>
                <a:gd name="connsiteY126" fmla="*/ 3012141 h 3108960"/>
                <a:gd name="connsiteX127" fmla="*/ 957965 w 1852331"/>
                <a:gd name="connsiteY127" fmla="*/ 3022899 h 3108960"/>
                <a:gd name="connsiteX128" fmla="*/ 753569 w 1852331"/>
                <a:gd name="connsiteY128" fmla="*/ 3033656 h 3108960"/>
                <a:gd name="connsiteX129" fmla="*/ 689023 w 1852331"/>
                <a:gd name="connsiteY129" fmla="*/ 3044414 h 3108960"/>
                <a:gd name="connsiteX130" fmla="*/ 613720 w 1852331"/>
                <a:gd name="connsiteY130" fmla="*/ 3055171 h 3108960"/>
                <a:gd name="connsiteX131" fmla="*/ 592205 w 1852331"/>
                <a:gd name="connsiteY131" fmla="*/ 3076687 h 3108960"/>
                <a:gd name="connsiteX132" fmla="*/ 527659 w 1852331"/>
                <a:gd name="connsiteY132" fmla="*/ 3098202 h 3108960"/>
                <a:gd name="connsiteX133" fmla="*/ 495386 w 1852331"/>
                <a:gd name="connsiteY133" fmla="*/ 3108960 h 3108960"/>
                <a:gd name="connsiteX134" fmla="*/ 387809 w 1852331"/>
                <a:gd name="connsiteY134" fmla="*/ 3098202 h 3108960"/>
                <a:gd name="connsiteX135" fmla="*/ 366294 w 1852331"/>
                <a:gd name="connsiteY135" fmla="*/ 3065929 h 3108960"/>
                <a:gd name="connsiteX136" fmla="*/ 420082 w 1852331"/>
                <a:gd name="connsiteY136" fmla="*/ 3001383 h 3108960"/>
                <a:gd name="connsiteX137" fmla="*/ 430840 w 1852331"/>
                <a:gd name="connsiteY137" fmla="*/ 2969110 h 3108960"/>
                <a:gd name="connsiteX138" fmla="*/ 538416 w 1852331"/>
                <a:gd name="connsiteY138" fmla="*/ 2904564 h 3108960"/>
                <a:gd name="connsiteX139" fmla="*/ 570689 w 1852331"/>
                <a:gd name="connsiteY139" fmla="*/ 2893807 h 3108960"/>
                <a:gd name="connsiteX140" fmla="*/ 602962 w 1852331"/>
                <a:gd name="connsiteY140" fmla="*/ 2872291 h 3108960"/>
                <a:gd name="connsiteX141" fmla="*/ 667508 w 1852331"/>
                <a:gd name="connsiteY141" fmla="*/ 2850776 h 3108960"/>
                <a:gd name="connsiteX142" fmla="*/ 613720 w 1852331"/>
                <a:gd name="connsiteY142" fmla="*/ 2807746 h 3108960"/>
                <a:gd name="connsiteX143" fmla="*/ 570689 w 1852331"/>
                <a:gd name="connsiteY143" fmla="*/ 2764715 h 3108960"/>
                <a:gd name="connsiteX144" fmla="*/ 559932 w 1852331"/>
                <a:gd name="connsiteY144" fmla="*/ 2732442 h 3108960"/>
                <a:gd name="connsiteX145" fmla="*/ 538416 w 1852331"/>
                <a:gd name="connsiteY145" fmla="*/ 2710927 h 3108960"/>
                <a:gd name="connsiteX146" fmla="*/ 516901 w 1852331"/>
                <a:gd name="connsiteY146" fmla="*/ 2678654 h 3108960"/>
                <a:gd name="connsiteX147" fmla="*/ 495386 w 1852331"/>
                <a:gd name="connsiteY147" fmla="*/ 2603350 h 3108960"/>
                <a:gd name="connsiteX148" fmla="*/ 516901 w 1852331"/>
                <a:gd name="connsiteY148" fmla="*/ 2506531 h 3108960"/>
                <a:gd name="connsiteX149" fmla="*/ 527659 w 1852331"/>
                <a:gd name="connsiteY149" fmla="*/ 2474259 h 3108960"/>
                <a:gd name="connsiteX150" fmla="*/ 570689 w 1852331"/>
                <a:gd name="connsiteY150" fmla="*/ 2409713 h 3108960"/>
                <a:gd name="connsiteX151" fmla="*/ 592205 w 1852331"/>
                <a:gd name="connsiteY151" fmla="*/ 2345167 h 3108960"/>
                <a:gd name="connsiteX152" fmla="*/ 635235 w 1852331"/>
                <a:gd name="connsiteY152" fmla="*/ 2280621 h 3108960"/>
                <a:gd name="connsiteX153" fmla="*/ 656751 w 1852331"/>
                <a:gd name="connsiteY153" fmla="*/ 2259106 h 3108960"/>
                <a:gd name="connsiteX154" fmla="*/ 678266 w 1852331"/>
                <a:gd name="connsiteY154" fmla="*/ 2226833 h 3108960"/>
                <a:gd name="connsiteX155" fmla="*/ 699781 w 1852331"/>
                <a:gd name="connsiteY155" fmla="*/ 2086983 h 3108960"/>
                <a:gd name="connsiteX156" fmla="*/ 732054 w 1852331"/>
                <a:gd name="connsiteY156" fmla="*/ 2022437 h 3108960"/>
                <a:gd name="connsiteX157" fmla="*/ 742812 w 1852331"/>
                <a:gd name="connsiteY157" fmla="*/ 1968649 h 3108960"/>
                <a:gd name="connsiteX158" fmla="*/ 764327 w 1852331"/>
                <a:gd name="connsiteY158" fmla="*/ 1925619 h 3108960"/>
                <a:gd name="connsiteX159" fmla="*/ 775085 w 1852331"/>
                <a:gd name="connsiteY159" fmla="*/ 1861073 h 3108960"/>
                <a:gd name="connsiteX160" fmla="*/ 818115 w 1852331"/>
                <a:gd name="connsiteY160" fmla="*/ 1764254 h 3108960"/>
                <a:gd name="connsiteX161" fmla="*/ 839631 w 1852331"/>
                <a:gd name="connsiteY161" fmla="*/ 1699708 h 3108960"/>
                <a:gd name="connsiteX162" fmla="*/ 850388 w 1852331"/>
                <a:gd name="connsiteY162" fmla="*/ 1667435 h 3108960"/>
                <a:gd name="connsiteX163" fmla="*/ 882661 w 1852331"/>
                <a:gd name="connsiteY163" fmla="*/ 1635162 h 3108960"/>
                <a:gd name="connsiteX164" fmla="*/ 914934 w 1852331"/>
                <a:gd name="connsiteY164" fmla="*/ 1538343 h 3108960"/>
                <a:gd name="connsiteX165" fmla="*/ 957965 w 1852331"/>
                <a:gd name="connsiteY165" fmla="*/ 1495313 h 3108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</a:cxnLst>
              <a:rect l="l" t="t" r="r" b="b"/>
              <a:pathLst>
                <a:path w="1852331" h="3108960">
                  <a:moveTo>
                    <a:pt x="957965" y="1495313"/>
                  </a:moveTo>
                  <a:cubicBezTo>
                    <a:pt x="952586" y="1475591"/>
                    <a:pt x="942602" y="1491938"/>
                    <a:pt x="882661" y="1420009"/>
                  </a:cubicBezTo>
                  <a:cubicBezTo>
                    <a:pt x="872922" y="1408322"/>
                    <a:pt x="859728" y="1399745"/>
                    <a:pt x="850388" y="1387736"/>
                  </a:cubicBezTo>
                  <a:cubicBezTo>
                    <a:pt x="834513" y="1367325"/>
                    <a:pt x="825643" y="1341474"/>
                    <a:pt x="807358" y="1323190"/>
                  </a:cubicBezTo>
                  <a:cubicBezTo>
                    <a:pt x="800186" y="1316018"/>
                    <a:pt x="792178" y="1309595"/>
                    <a:pt x="785842" y="1301675"/>
                  </a:cubicBezTo>
                  <a:cubicBezTo>
                    <a:pt x="777765" y="1291579"/>
                    <a:pt x="774423" y="1277479"/>
                    <a:pt x="764327" y="1269402"/>
                  </a:cubicBezTo>
                  <a:cubicBezTo>
                    <a:pt x="755472" y="1262318"/>
                    <a:pt x="742812" y="1262230"/>
                    <a:pt x="732054" y="1258644"/>
                  </a:cubicBezTo>
                  <a:cubicBezTo>
                    <a:pt x="713119" y="1201840"/>
                    <a:pt x="727586" y="1235807"/>
                    <a:pt x="678266" y="1161826"/>
                  </a:cubicBezTo>
                  <a:cubicBezTo>
                    <a:pt x="678263" y="1161821"/>
                    <a:pt x="635239" y="1097284"/>
                    <a:pt x="635235" y="1097280"/>
                  </a:cubicBezTo>
                  <a:lnTo>
                    <a:pt x="613720" y="1075764"/>
                  </a:lnTo>
                  <a:cubicBezTo>
                    <a:pt x="610134" y="1065006"/>
                    <a:pt x="608033" y="1053633"/>
                    <a:pt x="602962" y="1043491"/>
                  </a:cubicBezTo>
                  <a:cubicBezTo>
                    <a:pt x="589392" y="1016352"/>
                    <a:pt x="579942" y="1009714"/>
                    <a:pt x="559932" y="989703"/>
                  </a:cubicBezTo>
                  <a:cubicBezTo>
                    <a:pt x="556346" y="978945"/>
                    <a:pt x="554245" y="967572"/>
                    <a:pt x="549174" y="957430"/>
                  </a:cubicBezTo>
                  <a:cubicBezTo>
                    <a:pt x="543392" y="945866"/>
                    <a:pt x="532752" y="937041"/>
                    <a:pt x="527659" y="925157"/>
                  </a:cubicBezTo>
                  <a:cubicBezTo>
                    <a:pt x="521835" y="911568"/>
                    <a:pt x="520963" y="896343"/>
                    <a:pt x="516901" y="882127"/>
                  </a:cubicBezTo>
                  <a:cubicBezTo>
                    <a:pt x="513786" y="871224"/>
                    <a:pt x="509258" y="860757"/>
                    <a:pt x="506143" y="849854"/>
                  </a:cubicBezTo>
                  <a:cubicBezTo>
                    <a:pt x="502081" y="835638"/>
                    <a:pt x="500577" y="820667"/>
                    <a:pt x="495386" y="806823"/>
                  </a:cubicBezTo>
                  <a:cubicBezTo>
                    <a:pt x="483687" y="775626"/>
                    <a:pt x="470190" y="758272"/>
                    <a:pt x="452355" y="731520"/>
                  </a:cubicBezTo>
                  <a:lnTo>
                    <a:pt x="430840" y="666974"/>
                  </a:lnTo>
                  <a:lnTo>
                    <a:pt x="420082" y="634701"/>
                  </a:lnTo>
                  <a:cubicBezTo>
                    <a:pt x="409324" y="638287"/>
                    <a:pt x="399120" y="644651"/>
                    <a:pt x="387809" y="645459"/>
                  </a:cubicBezTo>
                  <a:cubicBezTo>
                    <a:pt x="298318" y="651851"/>
                    <a:pt x="207366" y="641467"/>
                    <a:pt x="118868" y="656216"/>
                  </a:cubicBezTo>
                  <a:cubicBezTo>
                    <a:pt x="107683" y="658080"/>
                    <a:pt x="126040" y="677731"/>
                    <a:pt x="129626" y="688489"/>
                  </a:cubicBezTo>
                  <a:cubicBezTo>
                    <a:pt x="126040" y="699247"/>
                    <a:pt x="126886" y="712744"/>
                    <a:pt x="118868" y="720762"/>
                  </a:cubicBezTo>
                  <a:cubicBezTo>
                    <a:pt x="96814" y="742816"/>
                    <a:pt x="53267" y="724854"/>
                    <a:pt x="32807" y="720762"/>
                  </a:cubicBezTo>
                  <a:cubicBezTo>
                    <a:pt x="29221" y="710004"/>
                    <a:pt x="27120" y="698631"/>
                    <a:pt x="22049" y="688489"/>
                  </a:cubicBezTo>
                  <a:cubicBezTo>
                    <a:pt x="16267" y="676925"/>
                    <a:pt x="1608" y="669100"/>
                    <a:pt x="534" y="656216"/>
                  </a:cubicBezTo>
                  <a:cubicBezTo>
                    <a:pt x="-2162" y="623857"/>
                    <a:pt x="5954" y="591427"/>
                    <a:pt x="11292" y="559397"/>
                  </a:cubicBezTo>
                  <a:cubicBezTo>
                    <a:pt x="13156" y="548212"/>
                    <a:pt x="12822" y="533715"/>
                    <a:pt x="22049" y="527124"/>
                  </a:cubicBezTo>
                  <a:cubicBezTo>
                    <a:pt x="40504" y="513942"/>
                    <a:pt x="64593" y="511110"/>
                    <a:pt x="86595" y="505609"/>
                  </a:cubicBezTo>
                  <a:cubicBezTo>
                    <a:pt x="140627" y="492101"/>
                    <a:pt x="115600" y="499526"/>
                    <a:pt x="161899" y="484094"/>
                  </a:cubicBezTo>
                  <a:cubicBezTo>
                    <a:pt x="254389" y="422435"/>
                    <a:pt x="137368" y="496360"/>
                    <a:pt x="226445" y="451821"/>
                  </a:cubicBezTo>
                  <a:cubicBezTo>
                    <a:pt x="238009" y="446039"/>
                    <a:pt x="247154" y="436088"/>
                    <a:pt x="258718" y="430306"/>
                  </a:cubicBezTo>
                  <a:cubicBezTo>
                    <a:pt x="276795" y="421268"/>
                    <a:pt x="316787" y="413960"/>
                    <a:pt x="334021" y="408790"/>
                  </a:cubicBezTo>
                  <a:cubicBezTo>
                    <a:pt x="355744" y="402273"/>
                    <a:pt x="398567" y="387275"/>
                    <a:pt x="398567" y="387275"/>
                  </a:cubicBezTo>
                  <a:cubicBezTo>
                    <a:pt x="413228" y="397049"/>
                    <a:pt x="442135" y="413272"/>
                    <a:pt x="452355" y="430306"/>
                  </a:cubicBezTo>
                  <a:cubicBezTo>
                    <a:pt x="458189" y="440030"/>
                    <a:pt x="456309" y="453507"/>
                    <a:pt x="463113" y="462579"/>
                  </a:cubicBezTo>
                  <a:cubicBezTo>
                    <a:pt x="494579" y="504533"/>
                    <a:pt x="511847" y="512998"/>
                    <a:pt x="549174" y="537882"/>
                  </a:cubicBezTo>
                  <a:cubicBezTo>
                    <a:pt x="563518" y="559397"/>
                    <a:pt x="570690" y="588085"/>
                    <a:pt x="592205" y="602428"/>
                  </a:cubicBezTo>
                  <a:cubicBezTo>
                    <a:pt x="616172" y="618406"/>
                    <a:pt x="628472" y="623558"/>
                    <a:pt x="645993" y="645459"/>
                  </a:cubicBezTo>
                  <a:cubicBezTo>
                    <a:pt x="659521" y="662369"/>
                    <a:pt x="669046" y="687261"/>
                    <a:pt x="689023" y="699247"/>
                  </a:cubicBezTo>
                  <a:cubicBezTo>
                    <a:pt x="698747" y="705081"/>
                    <a:pt x="710538" y="706418"/>
                    <a:pt x="721296" y="710004"/>
                  </a:cubicBezTo>
                  <a:cubicBezTo>
                    <a:pt x="787529" y="809351"/>
                    <a:pt x="703004" y="687137"/>
                    <a:pt x="764327" y="763793"/>
                  </a:cubicBezTo>
                  <a:cubicBezTo>
                    <a:pt x="772404" y="773889"/>
                    <a:pt x="777765" y="785970"/>
                    <a:pt x="785842" y="796066"/>
                  </a:cubicBezTo>
                  <a:cubicBezTo>
                    <a:pt x="792178" y="803986"/>
                    <a:pt x="801022" y="809661"/>
                    <a:pt x="807358" y="817581"/>
                  </a:cubicBezTo>
                  <a:cubicBezTo>
                    <a:pt x="815435" y="827677"/>
                    <a:pt x="818777" y="841777"/>
                    <a:pt x="828873" y="849854"/>
                  </a:cubicBezTo>
                  <a:cubicBezTo>
                    <a:pt x="837728" y="856938"/>
                    <a:pt x="850388" y="857025"/>
                    <a:pt x="861146" y="860611"/>
                  </a:cubicBezTo>
                  <a:cubicBezTo>
                    <a:pt x="868318" y="867783"/>
                    <a:pt x="872518" y="882127"/>
                    <a:pt x="882661" y="882127"/>
                  </a:cubicBezTo>
                  <a:cubicBezTo>
                    <a:pt x="892804" y="882127"/>
                    <a:pt x="899640" y="869683"/>
                    <a:pt x="904176" y="860611"/>
                  </a:cubicBezTo>
                  <a:cubicBezTo>
                    <a:pt x="914318" y="840326"/>
                    <a:pt x="906822" y="808646"/>
                    <a:pt x="925692" y="796066"/>
                  </a:cubicBezTo>
                  <a:cubicBezTo>
                    <a:pt x="947207" y="781722"/>
                    <a:pt x="965707" y="761212"/>
                    <a:pt x="990238" y="753035"/>
                  </a:cubicBezTo>
                  <a:lnTo>
                    <a:pt x="1054783" y="731520"/>
                  </a:lnTo>
                  <a:cubicBezTo>
                    <a:pt x="1122974" y="739096"/>
                    <a:pt x="1139826" y="736593"/>
                    <a:pt x="1194633" y="753035"/>
                  </a:cubicBezTo>
                  <a:cubicBezTo>
                    <a:pt x="1216356" y="759552"/>
                    <a:pt x="1259179" y="774550"/>
                    <a:pt x="1259179" y="774550"/>
                  </a:cubicBezTo>
                  <a:cubicBezTo>
                    <a:pt x="1280694" y="767378"/>
                    <a:pt x="1316554" y="774550"/>
                    <a:pt x="1323725" y="753035"/>
                  </a:cubicBezTo>
                  <a:cubicBezTo>
                    <a:pt x="1327311" y="742277"/>
                    <a:pt x="1327891" y="729989"/>
                    <a:pt x="1334482" y="720762"/>
                  </a:cubicBezTo>
                  <a:cubicBezTo>
                    <a:pt x="1334487" y="720755"/>
                    <a:pt x="1403506" y="651739"/>
                    <a:pt x="1409786" y="645459"/>
                  </a:cubicBezTo>
                  <a:cubicBezTo>
                    <a:pt x="1416958" y="638287"/>
                    <a:pt x="1425675" y="632382"/>
                    <a:pt x="1431301" y="623943"/>
                  </a:cubicBezTo>
                  <a:cubicBezTo>
                    <a:pt x="1438473" y="613185"/>
                    <a:pt x="1444739" y="601766"/>
                    <a:pt x="1452816" y="591670"/>
                  </a:cubicBezTo>
                  <a:cubicBezTo>
                    <a:pt x="1475904" y="562810"/>
                    <a:pt x="1475543" y="573490"/>
                    <a:pt x="1506605" y="548640"/>
                  </a:cubicBezTo>
                  <a:cubicBezTo>
                    <a:pt x="1514525" y="542304"/>
                    <a:pt x="1520948" y="534296"/>
                    <a:pt x="1528120" y="527124"/>
                  </a:cubicBezTo>
                  <a:cubicBezTo>
                    <a:pt x="1531706" y="516366"/>
                    <a:pt x="1531794" y="503706"/>
                    <a:pt x="1538878" y="494851"/>
                  </a:cubicBezTo>
                  <a:cubicBezTo>
                    <a:pt x="1546955" y="484755"/>
                    <a:pt x="1568015" y="485879"/>
                    <a:pt x="1571151" y="473336"/>
                  </a:cubicBezTo>
                  <a:cubicBezTo>
                    <a:pt x="1573611" y="463496"/>
                    <a:pt x="1558707" y="456357"/>
                    <a:pt x="1549635" y="451821"/>
                  </a:cubicBezTo>
                  <a:cubicBezTo>
                    <a:pt x="1529350" y="441679"/>
                    <a:pt x="1485089" y="430306"/>
                    <a:pt x="1485089" y="430306"/>
                  </a:cubicBezTo>
                  <a:cubicBezTo>
                    <a:pt x="1430575" y="375789"/>
                    <a:pt x="1501126" y="439928"/>
                    <a:pt x="1431301" y="398033"/>
                  </a:cubicBezTo>
                  <a:cubicBezTo>
                    <a:pt x="1422604" y="392815"/>
                    <a:pt x="1418858" y="381053"/>
                    <a:pt x="1409786" y="376517"/>
                  </a:cubicBezTo>
                  <a:cubicBezTo>
                    <a:pt x="1389501" y="366374"/>
                    <a:pt x="1366755" y="362174"/>
                    <a:pt x="1345240" y="355002"/>
                  </a:cubicBezTo>
                  <a:lnTo>
                    <a:pt x="1312967" y="344244"/>
                  </a:lnTo>
                  <a:lnTo>
                    <a:pt x="1280694" y="333487"/>
                  </a:lnTo>
                  <a:cubicBezTo>
                    <a:pt x="1188213" y="271831"/>
                    <a:pt x="1305217" y="345747"/>
                    <a:pt x="1216148" y="301214"/>
                  </a:cubicBezTo>
                  <a:cubicBezTo>
                    <a:pt x="1204584" y="295432"/>
                    <a:pt x="1195690" y="284950"/>
                    <a:pt x="1183875" y="279699"/>
                  </a:cubicBezTo>
                  <a:cubicBezTo>
                    <a:pt x="1150195" y="264730"/>
                    <a:pt x="1112066" y="256367"/>
                    <a:pt x="1076299" y="247426"/>
                  </a:cubicBezTo>
                  <a:cubicBezTo>
                    <a:pt x="1069127" y="240254"/>
                    <a:pt x="1055903" y="235991"/>
                    <a:pt x="1054783" y="225910"/>
                  </a:cubicBezTo>
                  <a:cubicBezTo>
                    <a:pt x="1051983" y="200709"/>
                    <a:pt x="1060568" y="175470"/>
                    <a:pt x="1065541" y="150607"/>
                  </a:cubicBezTo>
                  <a:cubicBezTo>
                    <a:pt x="1067765" y="139488"/>
                    <a:pt x="1069215" y="127189"/>
                    <a:pt x="1076299" y="118334"/>
                  </a:cubicBezTo>
                  <a:cubicBezTo>
                    <a:pt x="1084376" y="108238"/>
                    <a:pt x="1097814" y="103991"/>
                    <a:pt x="1108572" y="96819"/>
                  </a:cubicBezTo>
                  <a:cubicBezTo>
                    <a:pt x="1130086" y="32274"/>
                    <a:pt x="1101400" y="89647"/>
                    <a:pt x="1151602" y="53788"/>
                  </a:cubicBezTo>
                  <a:cubicBezTo>
                    <a:pt x="1240935" y="-10022"/>
                    <a:pt x="1153988" y="24304"/>
                    <a:pt x="1226906" y="0"/>
                  </a:cubicBezTo>
                  <a:cubicBezTo>
                    <a:pt x="1252007" y="3586"/>
                    <a:pt x="1278154" y="2739"/>
                    <a:pt x="1302209" y="10757"/>
                  </a:cubicBezTo>
                  <a:cubicBezTo>
                    <a:pt x="1344618" y="24893"/>
                    <a:pt x="1329223" y="119324"/>
                    <a:pt x="1334482" y="129091"/>
                  </a:cubicBezTo>
                  <a:cubicBezTo>
                    <a:pt x="1346741" y="151858"/>
                    <a:pt x="1377513" y="157778"/>
                    <a:pt x="1399028" y="172122"/>
                  </a:cubicBezTo>
                  <a:lnTo>
                    <a:pt x="1495847" y="236668"/>
                  </a:lnTo>
                  <a:cubicBezTo>
                    <a:pt x="1506605" y="243840"/>
                    <a:pt x="1518978" y="249041"/>
                    <a:pt x="1528120" y="258183"/>
                  </a:cubicBezTo>
                  <a:cubicBezTo>
                    <a:pt x="1548132" y="278196"/>
                    <a:pt x="1554765" y="287643"/>
                    <a:pt x="1581908" y="301214"/>
                  </a:cubicBezTo>
                  <a:cubicBezTo>
                    <a:pt x="1592050" y="306285"/>
                    <a:pt x="1603423" y="308385"/>
                    <a:pt x="1614181" y="311971"/>
                  </a:cubicBezTo>
                  <a:cubicBezTo>
                    <a:pt x="1635696" y="326315"/>
                    <a:pt x="1660442" y="336717"/>
                    <a:pt x="1678727" y="355002"/>
                  </a:cubicBezTo>
                  <a:cubicBezTo>
                    <a:pt x="1755397" y="431672"/>
                    <a:pt x="1668381" y="348875"/>
                    <a:pt x="1743273" y="408790"/>
                  </a:cubicBezTo>
                  <a:cubicBezTo>
                    <a:pt x="1819916" y="470105"/>
                    <a:pt x="1697728" y="385600"/>
                    <a:pt x="1797061" y="451821"/>
                  </a:cubicBezTo>
                  <a:cubicBezTo>
                    <a:pt x="1804233" y="462579"/>
                    <a:pt x="1808480" y="476017"/>
                    <a:pt x="1818576" y="484094"/>
                  </a:cubicBezTo>
                  <a:cubicBezTo>
                    <a:pt x="1827431" y="491178"/>
                    <a:pt x="1845778" y="484709"/>
                    <a:pt x="1850849" y="494851"/>
                  </a:cubicBezTo>
                  <a:cubicBezTo>
                    <a:pt x="1855920" y="504993"/>
                    <a:pt x="1846896" y="518052"/>
                    <a:pt x="1840092" y="527124"/>
                  </a:cubicBezTo>
                  <a:cubicBezTo>
                    <a:pt x="1824878" y="547409"/>
                    <a:pt x="1800368" y="559815"/>
                    <a:pt x="1786303" y="580913"/>
                  </a:cubicBezTo>
                  <a:cubicBezTo>
                    <a:pt x="1757616" y="623944"/>
                    <a:pt x="1775546" y="606014"/>
                    <a:pt x="1732515" y="634701"/>
                  </a:cubicBezTo>
                  <a:cubicBezTo>
                    <a:pt x="1725343" y="645459"/>
                    <a:pt x="1720142" y="657832"/>
                    <a:pt x="1711000" y="666974"/>
                  </a:cubicBezTo>
                  <a:cubicBezTo>
                    <a:pt x="1701858" y="676116"/>
                    <a:pt x="1687241" y="678759"/>
                    <a:pt x="1678727" y="688489"/>
                  </a:cubicBezTo>
                  <a:cubicBezTo>
                    <a:pt x="1607646" y="769724"/>
                    <a:pt x="1669770" y="741677"/>
                    <a:pt x="1603423" y="763793"/>
                  </a:cubicBezTo>
                  <a:cubicBezTo>
                    <a:pt x="1521360" y="845858"/>
                    <a:pt x="1616720" y="760119"/>
                    <a:pt x="1538878" y="806823"/>
                  </a:cubicBezTo>
                  <a:cubicBezTo>
                    <a:pt x="1465044" y="851123"/>
                    <a:pt x="1576511" y="808624"/>
                    <a:pt x="1485089" y="839096"/>
                  </a:cubicBezTo>
                  <a:cubicBezTo>
                    <a:pt x="1437710" y="910165"/>
                    <a:pt x="1474332" y="840600"/>
                    <a:pt x="1474332" y="989703"/>
                  </a:cubicBezTo>
                  <a:cubicBezTo>
                    <a:pt x="1474332" y="1186959"/>
                    <a:pt x="1469934" y="1384220"/>
                    <a:pt x="1463574" y="1581374"/>
                  </a:cubicBezTo>
                  <a:cubicBezTo>
                    <a:pt x="1463235" y="1591882"/>
                    <a:pt x="1455457" y="1666620"/>
                    <a:pt x="1442059" y="1688950"/>
                  </a:cubicBezTo>
                  <a:cubicBezTo>
                    <a:pt x="1436841" y="1697647"/>
                    <a:pt x="1427715" y="1703294"/>
                    <a:pt x="1420543" y="1710466"/>
                  </a:cubicBezTo>
                  <a:cubicBezTo>
                    <a:pt x="1397232" y="1896967"/>
                    <a:pt x="1430720" y="1733291"/>
                    <a:pt x="1388271" y="1828800"/>
                  </a:cubicBezTo>
                  <a:cubicBezTo>
                    <a:pt x="1379060" y="1849525"/>
                    <a:pt x="1379335" y="1874476"/>
                    <a:pt x="1366755" y="1893346"/>
                  </a:cubicBezTo>
                  <a:cubicBezTo>
                    <a:pt x="1352412" y="1914861"/>
                    <a:pt x="1331902" y="1933360"/>
                    <a:pt x="1323725" y="1957891"/>
                  </a:cubicBezTo>
                  <a:cubicBezTo>
                    <a:pt x="1320139" y="1968649"/>
                    <a:pt x="1316082" y="1979261"/>
                    <a:pt x="1312967" y="1990164"/>
                  </a:cubicBezTo>
                  <a:cubicBezTo>
                    <a:pt x="1308905" y="2004380"/>
                    <a:pt x="1308821" y="2019971"/>
                    <a:pt x="1302209" y="2033195"/>
                  </a:cubicBezTo>
                  <a:cubicBezTo>
                    <a:pt x="1290645" y="2056323"/>
                    <a:pt x="1277464" y="2079457"/>
                    <a:pt x="1259179" y="2097741"/>
                  </a:cubicBezTo>
                  <a:cubicBezTo>
                    <a:pt x="1235617" y="2121302"/>
                    <a:pt x="1234243" y="2119863"/>
                    <a:pt x="1216148" y="2151529"/>
                  </a:cubicBezTo>
                  <a:cubicBezTo>
                    <a:pt x="1208192" y="2165453"/>
                    <a:pt x="1200589" y="2179670"/>
                    <a:pt x="1194633" y="2194560"/>
                  </a:cubicBezTo>
                  <a:cubicBezTo>
                    <a:pt x="1186210" y="2215617"/>
                    <a:pt x="1185698" y="2240236"/>
                    <a:pt x="1173118" y="2259106"/>
                  </a:cubicBezTo>
                  <a:lnTo>
                    <a:pt x="1151602" y="2291379"/>
                  </a:lnTo>
                  <a:cubicBezTo>
                    <a:pt x="1148016" y="2302136"/>
                    <a:pt x="1146679" y="2313928"/>
                    <a:pt x="1140845" y="2323651"/>
                  </a:cubicBezTo>
                  <a:cubicBezTo>
                    <a:pt x="1135627" y="2332348"/>
                    <a:pt x="1125822" y="2337375"/>
                    <a:pt x="1119329" y="2345167"/>
                  </a:cubicBezTo>
                  <a:cubicBezTo>
                    <a:pt x="1097087" y="2371857"/>
                    <a:pt x="1084174" y="2392520"/>
                    <a:pt x="1065541" y="2420470"/>
                  </a:cubicBezTo>
                  <a:cubicBezTo>
                    <a:pt x="1072713" y="2427642"/>
                    <a:pt x="1082520" y="2432914"/>
                    <a:pt x="1087056" y="2441986"/>
                  </a:cubicBezTo>
                  <a:cubicBezTo>
                    <a:pt x="1136502" y="2540876"/>
                    <a:pt x="1081480" y="2479437"/>
                    <a:pt x="1130087" y="2528047"/>
                  </a:cubicBezTo>
                  <a:cubicBezTo>
                    <a:pt x="1132061" y="2545811"/>
                    <a:pt x="1134082" y="2625603"/>
                    <a:pt x="1151602" y="2657139"/>
                  </a:cubicBezTo>
                  <a:cubicBezTo>
                    <a:pt x="1164160" y="2679743"/>
                    <a:pt x="1186456" y="2697153"/>
                    <a:pt x="1194633" y="2721684"/>
                  </a:cubicBezTo>
                  <a:cubicBezTo>
                    <a:pt x="1201805" y="2743199"/>
                    <a:pt x="1200111" y="2770193"/>
                    <a:pt x="1216148" y="2786230"/>
                  </a:cubicBezTo>
                  <a:cubicBezTo>
                    <a:pt x="1268321" y="2838403"/>
                    <a:pt x="1247927" y="2812383"/>
                    <a:pt x="1280694" y="2861534"/>
                  </a:cubicBezTo>
                  <a:cubicBezTo>
                    <a:pt x="1277108" y="2872292"/>
                    <a:pt x="1277020" y="2884952"/>
                    <a:pt x="1269936" y="2893807"/>
                  </a:cubicBezTo>
                  <a:cubicBezTo>
                    <a:pt x="1251339" y="2917053"/>
                    <a:pt x="1192840" y="2930263"/>
                    <a:pt x="1173118" y="2936837"/>
                  </a:cubicBezTo>
                  <a:lnTo>
                    <a:pt x="1140845" y="2947595"/>
                  </a:lnTo>
                  <a:cubicBezTo>
                    <a:pt x="1103292" y="2985146"/>
                    <a:pt x="1128950" y="2965903"/>
                    <a:pt x="1054783" y="2990626"/>
                  </a:cubicBezTo>
                  <a:lnTo>
                    <a:pt x="990238" y="3012141"/>
                  </a:lnTo>
                  <a:cubicBezTo>
                    <a:pt x="979480" y="3015727"/>
                    <a:pt x="969289" y="3022303"/>
                    <a:pt x="957965" y="3022899"/>
                  </a:cubicBezTo>
                  <a:lnTo>
                    <a:pt x="753569" y="3033656"/>
                  </a:lnTo>
                  <a:lnTo>
                    <a:pt x="689023" y="3044414"/>
                  </a:lnTo>
                  <a:cubicBezTo>
                    <a:pt x="663962" y="3048269"/>
                    <a:pt x="637775" y="3047153"/>
                    <a:pt x="613720" y="3055171"/>
                  </a:cubicBezTo>
                  <a:cubicBezTo>
                    <a:pt x="604098" y="3058378"/>
                    <a:pt x="601277" y="3072151"/>
                    <a:pt x="592205" y="3076687"/>
                  </a:cubicBezTo>
                  <a:cubicBezTo>
                    <a:pt x="571920" y="3086830"/>
                    <a:pt x="549174" y="3091030"/>
                    <a:pt x="527659" y="3098202"/>
                  </a:cubicBezTo>
                  <a:lnTo>
                    <a:pt x="495386" y="3108960"/>
                  </a:lnTo>
                  <a:cubicBezTo>
                    <a:pt x="459527" y="3105374"/>
                    <a:pt x="421997" y="3109598"/>
                    <a:pt x="387809" y="3098202"/>
                  </a:cubicBezTo>
                  <a:cubicBezTo>
                    <a:pt x="375543" y="3094113"/>
                    <a:pt x="366294" y="3078858"/>
                    <a:pt x="366294" y="3065929"/>
                  </a:cubicBezTo>
                  <a:cubicBezTo>
                    <a:pt x="366294" y="3029533"/>
                    <a:pt x="396474" y="3017122"/>
                    <a:pt x="420082" y="3001383"/>
                  </a:cubicBezTo>
                  <a:cubicBezTo>
                    <a:pt x="423668" y="2990625"/>
                    <a:pt x="422822" y="2977128"/>
                    <a:pt x="430840" y="2969110"/>
                  </a:cubicBezTo>
                  <a:cubicBezTo>
                    <a:pt x="449954" y="2949996"/>
                    <a:pt x="508709" y="2917296"/>
                    <a:pt x="538416" y="2904564"/>
                  </a:cubicBezTo>
                  <a:cubicBezTo>
                    <a:pt x="548839" y="2900097"/>
                    <a:pt x="559931" y="2897393"/>
                    <a:pt x="570689" y="2893807"/>
                  </a:cubicBezTo>
                  <a:cubicBezTo>
                    <a:pt x="581447" y="2886635"/>
                    <a:pt x="591147" y="2877542"/>
                    <a:pt x="602962" y="2872291"/>
                  </a:cubicBezTo>
                  <a:cubicBezTo>
                    <a:pt x="623686" y="2863080"/>
                    <a:pt x="667508" y="2850776"/>
                    <a:pt x="667508" y="2850776"/>
                  </a:cubicBezTo>
                  <a:cubicBezTo>
                    <a:pt x="615082" y="2772135"/>
                    <a:pt x="679853" y="2854983"/>
                    <a:pt x="613720" y="2807746"/>
                  </a:cubicBezTo>
                  <a:cubicBezTo>
                    <a:pt x="597213" y="2795956"/>
                    <a:pt x="570689" y="2764715"/>
                    <a:pt x="570689" y="2764715"/>
                  </a:cubicBezTo>
                  <a:cubicBezTo>
                    <a:pt x="567103" y="2753957"/>
                    <a:pt x="565766" y="2742166"/>
                    <a:pt x="559932" y="2732442"/>
                  </a:cubicBezTo>
                  <a:cubicBezTo>
                    <a:pt x="554714" y="2723745"/>
                    <a:pt x="544752" y="2718847"/>
                    <a:pt x="538416" y="2710927"/>
                  </a:cubicBezTo>
                  <a:cubicBezTo>
                    <a:pt x="530339" y="2700831"/>
                    <a:pt x="522683" y="2690218"/>
                    <a:pt x="516901" y="2678654"/>
                  </a:cubicBezTo>
                  <a:cubicBezTo>
                    <a:pt x="509182" y="2663217"/>
                    <a:pt x="498834" y="2617143"/>
                    <a:pt x="495386" y="2603350"/>
                  </a:cubicBezTo>
                  <a:cubicBezTo>
                    <a:pt x="502781" y="2566374"/>
                    <a:pt x="506772" y="2541983"/>
                    <a:pt x="516901" y="2506531"/>
                  </a:cubicBezTo>
                  <a:cubicBezTo>
                    <a:pt x="520016" y="2495628"/>
                    <a:pt x="522152" y="2484171"/>
                    <a:pt x="527659" y="2474259"/>
                  </a:cubicBezTo>
                  <a:cubicBezTo>
                    <a:pt x="540217" y="2451655"/>
                    <a:pt x="562512" y="2434244"/>
                    <a:pt x="570689" y="2409713"/>
                  </a:cubicBezTo>
                  <a:cubicBezTo>
                    <a:pt x="577861" y="2388198"/>
                    <a:pt x="576169" y="2361204"/>
                    <a:pt x="592205" y="2345167"/>
                  </a:cubicBezTo>
                  <a:cubicBezTo>
                    <a:pt x="641539" y="2295830"/>
                    <a:pt x="583127" y="2358781"/>
                    <a:pt x="635235" y="2280621"/>
                  </a:cubicBezTo>
                  <a:cubicBezTo>
                    <a:pt x="640861" y="2272182"/>
                    <a:pt x="650415" y="2267026"/>
                    <a:pt x="656751" y="2259106"/>
                  </a:cubicBezTo>
                  <a:cubicBezTo>
                    <a:pt x="664828" y="2249010"/>
                    <a:pt x="671094" y="2237591"/>
                    <a:pt x="678266" y="2226833"/>
                  </a:cubicBezTo>
                  <a:cubicBezTo>
                    <a:pt x="680161" y="2211676"/>
                    <a:pt x="690392" y="2112802"/>
                    <a:pt x="699781" y="2086983"/>
                  </a:cubicBezTo>
                  <a:cubicBezTo>
                    <a:pt x="708002" y="2064376"/>
                    <a:pt x="721296" y="2043952"/>
                    <a:pt x="732054" y="2022437"/>
                  </a:cubicBezTo>
                  <a:cubicBezTo>
                    <a:pt x="735640" y="2004508"/>
                    <a:pt x="737030" y="1985995"/>
                    <a:pt x="742812" y="1968649"/>
                  </a:cubicBezTo>
                  <a:cubicBezTo>
                    <a:pt x="747883" y="1953436"/>
                    <a:pt x="759719" y="1940979"/>
                    <a:pt x="764327" y="1925619"/>
                  </a:cubicBezTo>
                  <a:cubicBezTo>
                    <a:pt x="770595" y="1904727"/>
                    <a:pt x="769795" y="1882234"/>
                    <a:pt x="775085" y="1861073"/>
                  </a:cubicBezTo>
                  <a:cubicBezTo>
                    <a:pt x="811689" y="1714659"/>
                    <a:pt x="777749" y="1855077"/>
                    <a:pt x="818115" y="1764254"/>
                  </a:cubicBezTo>
                  <a:cubicBezTo>
                    <a:pt x="827326" y="1743529"/>
                    <a:pt x="832459" y="1721223"/>
                    <a:pt x="839631" y="1699708"/>
                  </a:cubicBezTo>
                  <a:cubicBezTo>
                    <a:pt x="843217" y="1688950"/>
                    <a:pt x="842370" y="1675453"/>
                    <a:pt x="850388" y="1667435"/>
                  </a:cubicBezTo>
                  <a:lnTo>
                    <a:pt x="882661" y="1635162"/>
                  </a:lnTo>
                  <a:lnTo>
                    <a:pt x="914934" y="1538343"/>
                  </a:lnTo>
                  <a:cubicBezTo>
                    <a:pt x="926826" y="1502668"/>
                    <a:pt x="963344" y="1515035"/>
                    <a:pt x="957965" y="1495313"/>
                  </a:cubicBezTo>
                  <a:close/>
                </a:path>
              </a:pathLst>
            </a:custGeom>
            <a:solidFill>
              <a:schemeClr val="bg1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Forme libre 16"/>
            <p:cNvSpPr/>
            <p:nvPr/>
          </p:nvSpPr>
          <p:spPr>
            <a:xfrm>
              <a:off x="5862918" y="3981240"/>
              <a:ext cx="301690" cy="1065007"/>
            </a:xfrm>
            <a:custGeom>
              <a:avLst/>
              <a:gdLst>
                <a:gd name="connsiteX0" fmla="*/ 96818 w 301690"/>
                <a:gd name="connsiteY0" fmla="*/ 1065007 h 1065007"/>
                <a:gd name="connsiteX1" fmla="*/ 86061 w 301690"/>
                <a:gd name="connsiteY1" fmla="*/ 1011219 h 1065007"/>
                <a:gd name="connsiteX2" fmla="*/ 118334 w 301690"/>
                <a:gd name="connsiteY2" fmla="*/ 935915 h 1065007"/>
                <a:gd name="connsiteX3" fmla="*/ 150607 w 301690"/>
                <a:gd name="connsiteY3" fmla="*/ 925158 h 1065007"/>
                <a:gd name="connsiteX4" fmla="*/ 247426 w 301690"/>
                <a:gd name="connsiteY4" fmla="*/ 882127 h 1065007"/>
                <a:gd name="connsiteX5" fmla="*/ 279698 w 301690"/>
                <a:gd name="connsiteY5" fmla="*/ 871369 h 1065007"/>
                <a:gd name="connsiteX6" fmla="*/ 301214 w 301690"/>
                <a:gd name="connsiteY6" fmla="*/ 849854 h 1065007"/>
                <a:gd name="connsiteX7" fmla="*/ 290456 w 301690"/>
                <a:gd name="connsiteY7" fmla="*/ 817581 h 1065007"/>
                <a:gd name="connsiteX8" fmla="*/ 225910 w 301690"/>
                <a:gd name="connsiteY8" fmla="*/ 785308 h 1065007"/>
                <a:gd name="connsiteX9" fmla="*/ 150607 w 301690"/>
                <a:gd name="connsiteY9" fmla="*/ 731520 h 1065007"/>
                <a:gd name="connsiteX10" fmla="*/ 107576 w 301690"/>
                <a:gd name="connsiteY10" fmla="*/ 688489 h 1065007"/>
                <a:gd name="connsiteX11" fmla="*/ 10757 w 301690"/>
                <a:gd name="connsiteY11" fmla="*/ 645459 h 1065007"/>
                <a:gd name="connsiteX12" fmla="*/ 0 w 301690"/>
                <a:gd name="connsiteY12" fmla="*/ 613186 h 1065007"/>
                <a:gd name="connsiteX13" fmla="*/ 21515 w 301690"/>
                <a:gd name="connsiteY13" fmla="*/ 537882 h 1065007"/>
                <a:gd name="connsiteX14" fmla="*/ 43030 w 301690"/>
                <a:gd name="connsiteY14" fmla="*/ 505609 h 1065007"/>
                <a:gd name="connsiteX15" fmla="*/ 64546 w 301690"/>
                <a:gd name="connsiteY15" fmla="*/ 441064 h 1065007"/>
                <a:gd name="connsiteX16" fmla="*/ 96818 w 301690"/>
                <a:gd name="connsiteY16" fmla="*/ 376518 h 1065007"/>
                <a:gd name="connsiteX17" fmla="*/ 118334 w 301690"/>
                <a:gd name="connsiteY17" fmla="*/ 311972 h 1065007"/>
                <a:gd name="connsiteX18" fmla="*/ 139849 w 301690"/>
                <a:gd name="connsiteY18" fmla="*/ 268941 h 1065007"/>
                <a:gd name="connsiteX19" fmla="*/ 172122 w 301690"/>
                <a:gd name="connsiteY19" fmla="*/ 172122 h 1065007"/>
                <a:gd name="connsiteX20" fmla="*/ 215153 w 301690"/>
                <a:gd name="connsiteY20" fmla="*/ 64546 h 1065007"/>
                <a:gd name="connsiteX21" fmla="*/ 225910 w 301690"/>
                <a:gd name="connsiteY21" fmla="*/ 32273 h 1065007"/>
                <a:gd name="connsiteX22" fmla="*/ 236668 w 301690"/>
                <a:gd name="connsiteY22" fmla="*/ 0 h 1065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01690" h="1065007">
                  <a:moveTo>
                    <a:pt x="96818" y="1065007"/>
                  </a:moveTo>
                  <a:cubicBezTo>
                    <a:pt x="93232" y="1047078"/>
                    <a:pt x="86061" y="1029503"/>
                    <a:pt x="86061" y="1011219"/>
                  </a:cubicBezTo>
                  <a:cubicBezTo>
                    <a:pt x="86061" y="979971"/>
                    <a:pt x="90960" y="952339"/>
                    <a:pt x="118334" y="935915"/>
                  </a:cubicBezTo>
                  <a:cubicBezTo>
                    <a:pt x="128058" y="930081"/>
                    <a:pt x="139849" y="928744"/>
                    <a:pt x="150607" y="925158"/>
                  </a:cubicBezTo>
                  <a:cubicBezTo>
                    <a:pt x="201751" y="891061"/>
                    <a:pt x="170612" y="907732"/>
                    <a:pt x="247426" y="882127"/>
                  </a:cubicBezTo>
                  <a:lnTo>
                    <a:pt x="279698" y="871369"/>
                  </a:lnTo>
                  <a:cubicBezTo>
                    <a:pt x="286870" y="864197"/>
                    <a:pt x="299225" y="859800"/>
                    <a:pt x="301214" y="849854"/>
                  </a:cubicBezTo>
                  <a:cubicBezTo>
                    <a:pt x="303438" y="838735"/>
                    <a:pt x="297540" y="826436"/>
                    <a:pt x="290456" y="817581"/>
                  </a:cubicBezTo>
                  <a:cubicBezTo>
                    <a:pt x="269904" y="791891"/>
                    <a:pt x="251894" y="798300"/>
                    <a:pt x="225910" y="785308"/>
                  </a:cubicBezTo>
                  <a:cubicBezTo>
                    <a:pt x="212520" y="778613"/>
                    <a:pt x="157107" y="737208"/>
                    <a:pt x="150607" y="731520"/>
                  </a:cubicBezTo>
                  <a:cubicBezTo>
                    <a:pt x="135341" y="718162"/>
                    <a:pt x="126820" y="694904"/>
                    <a:pt x="107576" y="688489"/>
                  </a:cubicBezTo>
                  <a:cubicBezTo>
                    <a:pt x="30764" y="662886"/>
                    <a:pt x="61900" y="679554"/>
                    <a:pt x="10757" y="645459"/>
                  </a:cubicBezTo>
                  <a:cubicBezTo>
                    <a:pt x="7171" y="634701"/>
                    <a:pt x="0" y="624526"/>
                    <a:pt x="0" y="613186"/>
                  </a:cubicBezTo>
                  <a:cubicBezTo>
                    <a:pt x="0" y="606289"/>
                    <a:pt x="16441" y="548030"/>
                    <a:pt x="21515" y="537882"/>
                  </a:cubicBezTo>
                  <a:cubicBezTo>
                    <a:pt x="27297" y="526318"/>
                    <a:pt x="37779" y="517424"/>
                    <a:pt x="43030" y="505609"/>
                  </a:cubicBezTo>
                  <a:cubicBezTo>
                    <a:pt x="52241" y="484885"/>
                    <a:pt x="54404" y="461349"/>
                    <a:pt x="64546" y="441064"/>
                  </a:cubicBezTo>
                  <a:cubicBezTo>
                    <a:pt x="75303" y="419549"/>
                    <a:pt x="87566" y="398722"/>
                    <a:pt x="96818" y="376518"/>
                  </a:cubicBezTo>
                  <a:cubicBezTo>
                    <a:pt x="105541" y="355583"/>
                    <a:pt x="108192" y="332257"/>
                    <a:pt x="118334" y="311972"/>
                  </a:cubicBezTo>
                  <a:cubicBezTo>
                    <a:pt x="125506" y="297628"/>
                    <a:pt x="134092" y="283909"/>
                    <a:pt x="139849" y="268941"/>
                  </a:cubicBezTo>
                  <a:cubicBezTo>
                    <a:pt x="152061" y="237190"/>
                    <a:pt x="156908" y="202549"/>
                    <a:pt x="172122" y="172122"/>
                  </a:cubicBezTo>
                  <a:cubicBezTo>
                    <a:pt x="203778" y="108811"/>
                    <a:pt x="188568" y="144300"/>
                    <a:pt x="215153" y="64546"/>
                  </a:cubicBezTo>
                  <a:lnTo>
                    <a:pt x="225910" y="32273"/>
                  </a:lnTo>
                  <a:lnTo>
                    <a:pt x="236668" y="0"/>
                  </a:lnTo>
                </a:path>
              </a:pathLst>
            </a:custGeom>
            <a:solidFill>
              <a:schemeClr val="bg1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Forme libre 17"/>
            <p:cNvSpPr/>
            <p:nvPr/>
          </p:nvSpPr>
          <p:spPr>
            <a:xfrm>
              <a:off x="5959736" y="2733353"/>
              <a:ext cx="466319" cy="311972"/>
            </a:xfrm>
            <a:custGeom>
              <a:avLst/>
              <a:gdLst>
                <a:gd name="connsiteX0" fmla="*/ 247426 w 466319"/>
                <a:gd name="connsiteY0" fmla="*/ 301214 h 311972"/>
                <a:gd name="connsiteX1" fmla="*/ 32273 w 466319"/>
                <a:gd name="connsiteY1" fmla="*/ 268941 h 311972"/>
                <a:gd name="connsiteX2" fmla="*/ 10758 w 466319"/>
                <a:gd name="connsiteY2" fmla="*/ 236668 h 311972"/>
                <a:gd name="connsiteX3" fmla="*/ 0 w 466319"/>
                <a:gd name="connsiteY3" fmla="*/ 204395 h 311972"/>
                <a:gd name="connsiteX4" fmla="*/ 10758 w 466319"/>
                <a:gd name="connsiteY4" fmla="*/ 139849 h 311972"/>
                <a:gd name="connsiteX5" fmla="*/ 53789 w 466319"/>
                <a:gd name="connsiteY5" fmla="*/ 86061 h 311972"/>
                <a:gd name="connsiteX6" fmla="*/ 118335 w 466319"/>
                <a:gd name="connsiteY6" fmla="*/ 43031 h 311972"/>
                <a:gd name="connsiteX7" fmla="*/ 139850 w 466319"/>
                <a:gd name="connsiteY7" fmla="*/ 21515 h 311972"/>
                <a:gd name="connsiteX8" fmla="*/ 225911 w 466319"/>
                <a:gd name="connsiteY8" fmla="*/ 0 h 311972"/>
                <a:gd name="connsiteX9" fmla="*/ 355003 w 466319"/>
                <a:gd name="connsiteY9" fmla="*/ 10758 h 311972"/>
                <a:gd name="connsiteX10" fmla="*/ 419549 w 466319"/>
                <a:gd name="connsiteY10" fmla="*/ 53788 h 311972"/>
                <a:gd name="connsiteX11" fmla="*/ 441064 w 466319"/>
                <a:gd name="connsiteY11" fmla="*/ 86061 h 311972"/>
                <a:gd name="connsiteX12" fmla="*/ 462579 w 466319"/>
                <a:gd name="connsiteY12" fmla="*/ 311972 h 311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319" h="311972">
                  <a:moveTo>
                    <a:pt x="247426" y="301214"/>
                  </a:moveTo>
                  <a:cubicBezTo>
                    <a:pt x="190622" y="297872"/>
                    <a:pt x="85930" y="322598"/>
                    <a:pt x="32273" y="268941"/>
                  </a:cubicBezTo>
                  <a:cubicBezTo>
                    <a:pt x="23131" y="259799"/>
                    <a:pt x="16540" y="248232"/>
                    <a:pt x="10758" y="236668"/>
                  </a:cubicBezTo>
                  <a:cubicBezTo>
                    <a:pt x="5687" y="226526"/>
                    <a:pt x="3586" y="215153"/>
                    <a:pt x="0" y="204395"/>
                  </a:cubicBezTo>
                  <a:cubicBezTo>
                    <a:pt x="3586" y="182880"/>
                    <a:pt x="3860" y="160542"/>
                    <a:pt x="10758" y="139849"/>
                  </a:cubicBezTo>
                  <a:cubicBezTo>
                    <a:pt x="15464" y="125732"/>
                    <a:pt x="40731" y="95855"/>
                    <a:pt x="53789" y="86061"/>
                  </a:cubicBezTo>
                  <a:cubicBezTo>
                    <a:pt x="74476" y="70546"/>
                    <a:pt x="100051" y="61316"/>
                    <a:pt x="118335" y="43031"/>
                  </a:cubicBezTo>
                  <a:cubicBezTo>
                    <a:pt x="125507" y="35859"/>
                    <a:pt x="131153" y="26733"/>
                    <a:pt x="139850" y="21515"/>
                  </a:cubicBezTo>
                  <a:cubicBezTo>
                    <a:pt x="156386" y="11593"/>
                    <a:pt x="214348" y="2313"/>
                    <a:pt x="225911" y="0"/>
                  </a:cubicBezTo>
                  <a:cubicBezTo>
                    <a:pt x="268942" y="3586"/>
                    <a:pt x="313398" y="-799"/>
                    <a:pt x="355003" y="10758"/>
                  </a:cubicBezTo>
                  <a:cubicBezTo>
                    <a:pt x="379918" y="17679"/>
                    <a:pt x="419549" y="53788"/>
                    <a:pt x="419549" y="53788"/>
                  </a:cubicBezTo>
                  <a:cubicBezTo>
                    <a:pt x="426721" y="64546"/>
                    <a:pt x="435813" y="74246"/>
                    <a:pt x="441064" y="86061"/>
                  </a:cubicBezTo>
                  <a:cubicBezTo>
                    <a:pt x="479588" y="172742"/>
                    <a:pt x="462579" y="196455"/>
                    <a:pt x="462579" y="311972"/>
                  </a:cubicBezTo>
                </a:path>
              </a:pathLst>
            </a:custGeom>
            <a:solidFill>
              <a:schemeClr val="bg1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3" name="Forme libre 52"/>
          <p:cNvSpPr/>
          <p:nvPr/>
        </p:nvSpPr>
        <p:spPr>
          <a:xfrm>
            <a:off x="5517931" y="1822680"/>
            <a:ext cx="331076" cy="204952"/>
          </a:xfrm>
          <a:custGeom>
            <a:avLst/>
            <a:gdLst>
              <a:gd name="connsiteX0" fmla="*/ 0 w 331076"/>
              <a:gd name="connsiteY0" fmla="*/ 0 h 204952"/>
              <a:gd name="connsiteX1" fmla="*/ 78828 w 331076"/>
              <a:gd name="connsiteY1" fmla="*/ 15765 h 204952"/>
              <a:gd name="connsiteX2" fmla="*/ 126124 w 331076"/>
              <a:gd name="connsiteY2" fmla="*/ 47296 h 204952"/>
              <a:gd name="connsiteX3" fmla="*/ 173421 w 331076"/>
              <a:gd name="connsiteY3" fmla="*/ 63062 h 204952"/>
              <a:gd name="connsiteX4" fmla="*/ 220717 w 331076"/>
              <a:gd name="connsiteY4" fmla="*/ 110359 h 204952"/>
              <a:gd name="connsiteX5" fmla="*/ 268014 w 331076"/>
              <a:gd name="connsiteY5" fmla="*/ 126124 h 204952"/>
              <a:gd name="connsiteX6" fmla="*/ 283779 w 331076"/>
              <a:gd name="connsiteY6" fmla="*/ 173421 h 204952"/>
              <a:gd name="connsiteX7" fmla="*/ 331076 w 331076"/>
              <a:gd name="connsiteY7" fmla="*/ 204952 h 204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1076" h="204952">
                <a:moveTo>
                  <a:pt x="0" y="0"/>
                </a:moveTo>
                <a:cubicBezTo>
                  <a:pt x="26276" y="5255"/>
                  <a:pt x="53738" y="6356"/>
                  <a:pt x="78828" y="15765"/>
                </a:cubicBezTo>
                <a:cubicBezTo>
                  <a:pt x="96569" y="22418"/>
                  <a:pt x="109177" y="38822"/>
                  <a:pt x="126124" y="47296"/>
                </a:cubicBezTo>
                <a:cubicBezTo>
                  <a:pt x="140988" y="54728"/>
                  <a:pt x="157655" y="57807"/>
                  <a:pt x="173421" y="63062"/>
                </a:cubicBezTo>
                <a:cubicBezTo>
                  <a:pt x="189186" y="78828"/>
                  <a:pt x="202166" y="97992"/>
                  <a:pt x="220717" y="110359"/>
                </a:cubicBezTo>
                <a:cubicBezTo>
                  <a:pt x="234544" y="119577"/>
                  <a:pt x="256263" y="114373"/>
                  <a:pt x="268014" y="126124"/>
                </a:cubicBezTo>
                <a:cubicBezTo>
                  <a:pt x="279765" y="137875"/>
                  <a:pt x="273398" y="160444"/>
                  <a:pt x="283779" y="173421"/>
                </a:cubicBezTo>
                <a:cubicBezTo>
                  <a:pt x="295616" y="188217"/>
                  <a:pt x="331076" y="204952"/>
                  <a:pt x="331076" y="204952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Forme libre 53"/>
          <p:cNvSpPr/>
          <p:nvPr/>
        </p:nvSpPr>
        <p:spPr>
          <a:xfrm>
            <a:off x="5391807" y="1570432"/>
            <a:ext cx="567559" cy="299544"/>
          </a:xfrm>
          <a:custGeom>
            <a:avLst/>
            <a:gdLst>
              <a:gd name="connsiteX0" fmla="*/ 0 w 567559"/>
              <a:gd name="connsiteY0" fmla="*/ 0 h 299544"/>
              <a:gd name="connsiteX1" fmla="*/ 204952 w 567559"/>
              <a:gd name="connsiteY1" fmla="*/ 47296 h 299544"/>
              <a:gd name="connsiteX2" fmla="*/ 252248 w 567559"/>
              <a:gd name="connsiteY2" fmla="*/ 63062 h 299544"/>
              <a:gd name="connsiteX3" fmla="*/ 346841 w 567559"/>
              <a:gd name="connsiteY3" fmla="*/ 110358 h 299544"/>
              <a:gd name="connsiteX4" fmla="*/ 441434 w 567559"/>
              <a:gd name="connsiteY4" fmla="*/ 173420 h 299544"/>
              <a:gd name="connsiteX5" fmla="*/ 567559 w 567559"/>
              <a:gd name="connsiteY5" fmla="*/ 283779 h 299544"/>
              <a:gd name="connsiteX6" fmla="*/ 567559 w 567559"/>
              <a:gd name="connsiteY6" fmla="*/ 299544 h 299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7559" h="299544">
                <a:moveTo>
                  <a:pt x="0" y="0"/>
                </a:moveTo>
                <a:cubicBezTo>
                  <a:pt x="143258" y="20465"/>
                  <a:pt x="75109" y="4015"/>
                  <a:pt x="204952" y="47296"/>
                </a:cubicBezTo>
                <a:cubicBezTo>
                  <a:pt x="220717" y="52551"/>
                  <a:pt x="238421" y="53844"/>
                  <a:pt x="252248" y="63062"/>
                </a:cubicBezTo>
                <a:cubicBezTo>
                  <a:pt x="313372" y="103811"/>
                  <a:pt x="281569" y="88601"/>
                  <a:pt x="346841" y="110358"/>
                </a:cubicBezTo>
                <a:lnTo>
                  <a:pt x="441434" y="173420"/>
                </a:lnTo>
                <a:cubicBezTo>
                  <a:pt x="472624" y="194213"/>
                  <a:pt x="567559" y="253036"/>
                  <a:pt x="567559" y="283779"/>
                </a:cubicBezTo>
                <a:lnTo>
                  <a:pt x="567559" y="299544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Forme libre 54"/>
          <p:cNvSpPr/>
          <p:nvPr/>
        </p:nvSpPr>
        <p:spPr>
          <a:xfrm>
            <a:off x="5785945" y="1538901"/>
            <a:ext cx="269415" cy="189186"/>
          </a:xfrm>
          <a:custGeom>
            <a:avLst/>
            <a:gdLst>
              <a:gd name="connsiteX0" fmla="*/ 0 w 269415"/>
              <a:gd name="connsiteY0" fmla="*/ 0 h 189186"/>
              <a:gd name="connsiteX1" fmla="*/ 78827 w 269415"/>
              <a:gd name="connsiteY1" fmla="*/ 15765 h 189186"/>
              <a:gd name="connsiteX2" fmla="*/ 173421 w 269415"/>
              <a:gd name="connsiteY2" fmla="*/ 94593 h 189186"/>
              <a:gd name="connsiteX3" fmla="*/ 268014 w 269415"/>
              <a:gd name="connsiteY3" fmla="*/ 173420 h 189186"/>
              <a:gd name="connsiteX4" fmla="*/ 268014 w 269415"/>
              <a:gd name="connsiteY4" fmla="*/ 189186 h 189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9415" h="189186">
                <a:moveTo>
                  <a:pt x="0" y="0"/>
                </a:moveTo>
                <a:cubicBezTo>
                  <a:pt x="26276" y="5255"/>
                  <a:pt x="53737" y="6356"/>
                  <a:pt x="78827" y="15765"/>
                </a:cubicBezTo>
                <a:cubicBezTo>
                  <a:pt x="121529" y="31778"/>
                  <a:pt x="139962" y="66711"/>
                  <a:pt x="173421" y="94593"/>
                </a:cubicBezTo>
                <a:cubicBezTo>
                  <a:pt x="226829" y="139100"/>
                  <a:pt x="221956" y="112011"/>
                  <a:pt x="268014" y="173420"/>
                </a:cubicBezTo>
                <a:cubicBezTo>
                  <a:pt x="271167" y="177624"/>
                  <a:pt x="268014" y="183931"/>
                  <a:pt x="268014" y="189186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Forme libre 55"/>
          <p:cNvSpPr/>
          <p:nvPr/>
        </p:nvSpPr>
        <p:spPr>
          <a:xfrm>
            <a:off x="7047186" y="2106459"/>
            <a:ext cx="110372" cy="189186"/>
          </a:xfrm>
          <a:custGeom>
            <a:avLst/>
            <a:gdLst>
              <a:gd name="connsiteX0" fmla="*/ 0 w 110372"/>
              <a:gd name="connsiteY0" fmla="*/ 0 h 189186"/>
              <a:gd name="connsiteX1" fmla="*/ 78828 w 110372"/>
              <a:gd name="connsiteY1" fmla="*/ 78828 h 189186"/>
              <a:gd name="connsiteX2" fmla="*/ 110359 w 110372"/>
              <a:gd name="connsiteY2" fmla="*/ 189186 h 189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372" h="189186">
                <a:moveTo>
                  <a:pt x="0" y="0"/>
                </a:moveTo>
                <a:cubicBezTo>
                  <a:pt x="26276" y="26276"/>
                  <a:pt x="58878" y="47478"/>
                  <a:pt x="78828" y="78828"/>
                </a:cubicBezTo>
                <a:cubicBezTo>
                  <a:pt x="112021" y="130988"/>
                  <a:pt x="110359" y="147682"/>
                  <a:pt x="110359" y="189186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Forme libre 56"/>
          <p:cNvSpPr/>
          <p:nvPr/>
        </p:nvSpPr>
        <p:spPr>
          <a:xfrm>
            <a:off x="7094483" y="1948804"/>
            <a:ext cx="220717" cy="394138"/>
          </a:xfrm>
          <a:custGeom>
            <a:avLst/>
            <a:gdLst>
              <a:gd name="connsiteX0" fmla="*/ 0 w 220717"/>
              <a:gd name="connsiteY0" fmla="*/ 0 h 394138"/>
              <a:gd name="connsiteX1" fmla="*/ 63062 w 220717"/>
              <a:gd name="connsiteY1" fmla="*/ 78828 h 394138"/>
              <a:gd name="connsiteX2" fmla="*/ 141889 w 220717"/>
              <a:gd name="connsiteY2" fmla="*/ 157655 h 394138"/>
              <a:gd name="connsiteX3" fmla="*/ 204951 w 220717"/>
              <a:gd name="connsiteY3" fmla="*/ 299545 h 394138"/>
              <a:gd name="connsiteX4" fmla="*/ 220717 w 220717"/>
              <a:gd name="connsiteY4" fmla="*/ 394138 h 39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717" h="394138">
                <a:moveTo>
                  <a:pt x="0" y="0"/>
                </a:moveTo>
                <a:cubicBezTo>
                  <a:pt x="21021" y="26276"/>
                  <a:pt x="39268" y="55034"/>
                  <a:pt x="63062" y="78828"/>
                </a:cubicBezTo>
                <a:cubicBezTo>
                  <a:pt x="117715" y="133481"/>
                  <a:pt x="108256" y="81982"/>
                  <a:pt x="141889" y="157655"/>
                </a:cubicBezTo>
                <a:cubicBezTo>
                  <a:pt x="216936" y="326511"/>
                  <a:pt x="133591" y="192504"/>
                  <a:pt x="204951" y="299545"/>
                </a:cubicBezTo>
                <a:lnTo>
                  <a:pt x="220717" y="394138"/>
                </a:ln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Forme libre 57"/>
          <p:cNvSpPr/>
          <p:nvPr/>
        </p:nvSpPr>
        <p:spPr>
          <a:xfrm>
            <a:off x="7362497" y="1964443"/>
            <a:ext cx="94593" cy="268140"/>
          </a:xfrm>
          <a:custGeom>
            <a:avLst/>
            <a:gdLst>
              <a:gd name="connsiteX0" fmla="*/ 94593 w 94593"/>
              <a:gd name="connsiteY0" fmla="*/ 268140 h 268140"/>
              <a:gd name="connsiteX1" fmla="*/ 63062 w 94593"/>
              <a:gd name="connsiteY1" fmla="*/ 94720 h 268140"/>
              <a:gd name="connsiteX2" fmla="*/ 31531 w 94593"/>
              <a:gd name="connsiteY2" fmla="*/ 47423 h 268140"/>
              <a:gd name="connsiteX3" fmla="*/ 0 w 94593"/>
              <a:gd name="connsiteY3" fmla="*/ 127 h 268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593" h="268140">
                <a:moveTo>
                  <a:pt x="94593" y="268140"/>
                </a:moveTo>
                <a:cubicBezTo>
                  <a:pt x="89159" y="224668"/>
                  <a:pt x="87364" y="143324"/>
                  <a:pt x="63062" y="94720"/>
                </a:cubicBezTo>
                <a:cubicBezTo>
                  <a:pt x="54588" y="77772"/>
                  <a:pt x="40005" y="64370"/>
                  <a:pt x="31531" y="47423"/>
                </a:cubicBezTo>
                <a:cubicBezTo>
                  <a:pt x="5390" y="-4858"/>
                  <a:pt x="35138" y="127"/>
                  <a:pt x="0" y="127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Forme libre 58"/>
          <p:cNvSpPr/>
          <p:nvPr/>
        </p:nvSpPr>
        <p:spPr>
          <a:xfrm>
            <a:off x="6511159" y="4171742"/>
            <a:ext cx="189186" cy="126124"/>
          </a:xfrm>
          <a:custGeom>
            <a:avLst/>
            <a:gdLst>
              <a:gd name="connsiteX0" fmla="*/ 0 w 189186"/>
              <a:gd name="connsiteY0" fmla="*/ 126124 h 126124"/>
              <a:gd name="connsiteX1" fmla="*/ 126124 w 189186"/>
              <a:gd name="connsiteY1" fmla="*/ 63062 h 126124"/>
              <a:gd name="connsiteX2" fmla="*/ 189186 w 189186"/>
              <a:gd name="connsiteY2" fmla="*/ 0 h 12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9186" h="126124">
                <a:moveTo>
                  <a:pt x="0" y="126124"/>
                </a:moveTo>
                <a:cubicBezTo>
                  <a:pt x="37635" y="111070"/>
                  <a:pt x="94639" y="94547"/>
                  <a:pt x="126124" y="63062"/>
                </a:cubicBezTo>
                <a:cubicBezTo>
                  <a:pt x="202222" y="-13036"/>
                  <a:pt x="117111" y="36037"/>
                  <a:pt x="189186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Forme libre 59"/>
          <p:cNvSpPr/>
          <p:nvPr/>
        </p:nvSpPr>
        <p:spPr>
          <a:xfrm>
            <a:off x="6511159" y="4219039"/>
            <a:ext cx="299544" cy="268013"/>
          </a:xfrm>
          <a:custGeom>
            <a:avLst/>
            <a:gdLst>
              <a:gd name="connsiteX0" fmla="*/ 0 w 299544"/>
              <a:gd name="connsiteY0" fmla="*/ 268013 h 268013"/>
              <a:gd name="connsiteX1" fmla="*/ 78827 w 299544"/>
              <a:gd name="connsiteY1" fmla="*/ 220717 h 268013"/>
              <a:gd name="connsiteX2" fmla="*/ 173420 w 299544"/>
              <a:gd name="connsiteY2" fmla="*/ 157655 h 268013"/>
              <a:gd name="connsiteX3" fmla="*/ 252248 w 299544"/>
              <a:gd name="connsiteY3" fmla="*/ 63062 h 268013"/>
              <a:gd name="connsiteX4" fmla="*/ 299544 w 299544"/>
              <a:gd name="connsiteY4" fmla="*/ 0 h 268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9544" h="268013">
                <a:moveTo>
                  <a:pt x="0" y="268013"/>
                </a:moveTo>
                <a:cubicBezTo>
                  <a:pt x="26276" y="252248"/>
                  <a:pt x="52975" y="237168"/>
                  <a:pt x="78827" y="220717"/>
                </a:cubicBezTo>
                <a:cubicBezTo>
                  <a:pt x="110798" y="200372"/>
                  <a:pt x="173420" y="157655"/>
                  <a:pt x="173420" y="157655"/>
                </a:cubicBezTo>
                <a:cubicBezTo>
                  <a:pt x="251706" y="40225"/>
                  <a:pt x="151090" y="184451"/>
                  <a:pt x="252248" y="63062"/>
                </a:cubicBezTo>
                <a:cubicBezTo>
                  <a:pt x="341388" y="-43905"/>
                  <a:pt x="249403" y="50141"/>
                  <a:pt x="299544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Forme libre 60"/>
          <p:cNvSpPr/>
          <p:nvPr/>
        </p:nvSpPr>
        <p:spPr>
          <a:xfrm>
            <a:off x="6747641" y="4360928"/>
            <a:ext cx="157656" cy="94593"/>
          </a:xfrm>
          <a:custGeom>
            <a:avLst/>
            <a:gdLst>
              <a:gd name="connsiteX0" fmla="*/ 157656 w 157656"/>
              <a:gd name="connsiteY0" fmla="*/ 0 h 94593"/>
              <a:gd name="connsiteX1" fmla="*/ 78828 w 157656"/>
              <a:gd name="connsiteY1" fmla="*/ 31531 h 94593"/>
              <a:gd name="connsiteX2" fmla="*/ 47297 w 157656"/>
              <a:gd name="connsiteY2" fmla="*/ 78828 h 94593"/>
              <a:gd name="connsiteX3" fmla="*/ 0 w 157656"/>
              <a:gd name="connsiteY3" fmla="*/ 94593 h 94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656" h="94593">
                <a:moveTo>
                  <a:pt x="157656" y="0"/>
                </a:moveTo>
                <a:cubicBezTo>
                  <a:pt x="131380" y="10510"/>
                  <a:pt x="101857" y="15082"/>
                  <a:pt x="78828" y="31531"/>
                </a:cubicBezTo>
                <a:cubicBezTo>
                  <a:pt x="63409" y="42544"/>
                  <a:pt x="62093" y="66991"/>
                  <a:pt x="47297" y="78828"/>
                </a:cubicBezTo>
                <a:cubicBezTo>
                  <a:pt x="34320" y="89209"/>
                  <a:pt x="0" y="94593"/>
                  <a:pt x="0" y="94593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9" name="Groupe 68"/>
          <p:cNvGrpSpPr/>
          <p:nvPr/>
        </p:nvGrpSpPr>
        <p:grpSpPr>
          <a:xfrm>
            <a:off x="5076056" y="1988840"/>
            <a:ext cx="1852331" cy="3108960"/>
            <a:chOff x="5087833" y="1980318"/>
            <a:chExt cx="1852331" cy="3108960"/>
          </a:xfrm>
          <a:solidFill>
            <a:srgbClr val="FF00FF"/>
          </a:solidFill>
        </p:grpSpPr>
        <p:sp>
          <p:nvSpPr>
            <p:cNvPr id="70" name="Forme libre 69"/>
            <p:cNvSpPr/>
            <p:nvPr/>
          </p:nvSpPr>
          <p:spPr>
            <a:xfrm>
              <a:off x="5087833" y="1980318"/>
              <a:ext cx="1852331" cy="3108960"/>
            </a:xfrm>
            <a:custGeom>
              <a:avLst/>
              <a:gdLst>
                <a:gd name="connsiteX0" fmla="*/ 957965 w 1852331"/>
                <a:gd name="connsiteY0" fmla="*/ 1495313 h 3108960"/>
                <a:gd name="connsiteX1" fmla="*/ 882661 w 1852331"/>
                <a:gd name="connsiteY1" fmla="*/ 1420009 h 3108960"/>
                <a:gd name="connsiteX2" fmla="*/ 850388 w 1852331"/>
                <a:gd name="connsiteY2" fmla="*/ 1387736 h 3108960"/>
                <a:gd name="connsiteX3" fmla="*/ 807358 w 1852331"/>
                <a:gd name="connsiteY3" fmla="*/ 1323190 h 3108960"/>
                <a:gd name="connsiteX4" fmla="*/ 785842 w 1852331"/>
                <a:gd name="connsiteY4" fmla="*/ 1301675 h 3108960"/>
                <a:gd name="connsiteX5" fmla="*/ 764327 w 1852331"/>
                <a:gd name="connsiteY5" fmla="*/ 1269402 h 3108960"/>
                <a:gd name="connsiteX6" fmla="*/ 732054 w 1852331"/>
                <a:gd name="connsiteY6" fmla="*/ 1258644 h 3108960"/>
                <a:gd name="connsiteX7" fmla="*/ 678266 w 1852331"/>
                <a:gd name="connsiteY7" fmla="*/ 1161826 h 3108960"/>
                <a:gd name="connsiteX8" fmla="*/ 635235 w 1852331"/>
                <a:gd name="connsiteY8" fmla="*/ 1097280 h 3108960"/>
                <a:gd name="connsiteX9" fmla="*/ 613720 w 1852331"/>
                <a:gd name="connsiteY9" fmla="*/ 1075764 h 3108960"/>
                <a:gd name="connsiteX10" fmla="*/ 602962 w 1852331"/>
                <a:gd name="connsiteY10" fmla="*/ 1043491 h 3108960"/>
                <a:gd name="connsiteX11" fmla="*/ 559932 w 1852331"/>
                <a:gd name="connsiteY11" fmla="*/ 989703 h 3108960"/>
                <a:gd name="connsiteX12" fmla="*/ 549174 w 1852331"/>
                <a:gd name="connsiteY12" fmla="*/ 957430 h 3108960"/>
                <a:gd name="connsiteX13" fmla="*/ 527659 w 1852331"/>
                <a:gd name="connsiteY13" fmla="*/ 925157 h 3108960"/>
                <a:gd name="connsiteX14" fmla="*/ 516901 w 1852331"/>
                <a:gd name="connsiteY14" fmla="*/ 882127 h 3108960"/>
                <a:gd name="connsiteX15" fmla="*/ 506143 w 1852331"/>
                <a:gd name="connsiteY15" fmla="*/ 849854 h 3108960"/>
                <a:gd name="connsiteX16" fmla="*/ 495386 w 1852331"/>
                <a:gd name="connsiteY16" fmla="*/ 806823 h 3108960"/>
                <a:gd name="connsiteX17" fmla="*/ 452355 w 1852331"/>
                <a:gd name="connsiteY17" fmla="*/ 731520 h 3108960"/>
                <a:gd name="connsiteX18" fmla="*/ 430840 w 1852331"/>
                <a:gd name="connsiteY18" fmla="*/ 666974 h 3108960"/>
                <a:gd name="connsiteX19" fmla="*/ 420082 w 1852331"/>
                <a:gd name="connsiteY19" fmla="*/ 634701 h 3108960"/>
                <a:gd name="connsiteX20" fmla="*/ 387809 w 1852331"/>
                <a:gd name="connsiteY20" fmla="*/ 645459 h 3108960"/>
                <a:gd name="connsiteX21" fmla="*/ 118868 w 1852331"/>
                <a:gd name="connsiteY21" fmla="*/ 656216 h 3108960"/>
                <a:gd name="connsiteX22" fmla="*/ 129626 w 1852331"/>
                <a:gd name="connsiteY22" fmla="*/ 688489 h 3108960"/>
                <a:gd name="connsiteX23" fmla="*/ 118868 w 1852331"/>
                <a:gd name="connsiteY23" fmla="*/ 720762 h 3108960"/>
                <a:gd name="connsiteX24" fmla="*/ 32807 w 1852331"/>
                <a:gd name="connsiteY24" fmla="*/ 720762 h 3108960"/>
                <a:gd name="connsiteX25" fmla="*/ 22049 w 1852331"/>
                <a:gd name="connsiteY25" fmla="*/ 688489 h 3108960"/>
                <a:gd name="connsiteX26" fmla="*/ 534 w 1852331"/>
                <a:gd name="connsiteY26" fmla="*/ 656216 h 3108960"/>
                <a:gd name="connsiteX27" fmla="*/ 11292 w 1852331"/>
                <a:gd name="connsiteY27" fmla="*/ 559397 h 3108960"/>
                <a:gd name="connsiteX28" fmla="*/ 22049 w 1852331"/>
                <a:gd name="connsiteY28" fmla="*/ 527124 h 3108960"/>
                <a:gd name="connsiteX29" fmla="*/ 86595 w 1852331"/>
                <a:gd name="connsiteY29" fmla="*/ 505609 h 3108960"/>
                <a:gd name="connsiteX30" fmla="*/ 161899 w 1852331"/>
                <a:gd name="connsiteY30" fmla="*/ 484094 h 3108960"/>
                <a:gd name="connsiteX31" fmla="*/ 226445 w 1852331"/>
                <a:gd name="connsiteY31" fmla="*/ 451821 h 3108960"/>
                <a:gd name="connsiteX32" fmla="*/ 258718 w 1852331"/>
                <a:gd name="connsiteY32" fmla="*/ 430306 h 3108960"/>
                <a:gd name="connsiteX33" fmla="*/ 334021 w 1852331"/>
                <a:gd name="connsiteY33" fmla="*/ 408790 h 3108960"/>
                <a:gd name="connsiteX34" fmla="*/ 398567 w 1852331"/>
                <a:gd name="connsiteY34" fmla="*/ 387275 h 3108960"/>
                <a:gd name="connsiteX35" fmla="*/ 452355 w 1852331"/>
                <a:gd name="connsiteY35" fmla="*/ 430306 h 3108960"/>
                <a:gd name="connsiteX36" fmla="*/ 463113 w 1852331"/>
                <a:gd name="connsiteY36" fmla="*/ 462579 h 3108960"/>
                <a:gd name="connsiteX37" fmla="*/ 549174 w 1852331"/>
                <a:gd name="connsiteY37" fmla="*/ 537882 h 3108960"/>
                <a:gd name="connsiteX38" fmla="*/ 592205 w 1852331"/>
                <a:gd name="connsiteY38" fmla="*/ 602428 h 3108960"/>
                <a:gd name="connsiteX39" fmla="*/ 645993 w 1852331"/>
                <a:gd name="connsiteY39" fmla="*/ 645459 h 3108960"/>
                <a:gd name="connsiteX40" fmla="*/ 689023 w 1852331"/>
                <a:gd name="connsiteY40" fmla="*/ 699247 h 3108960"/>
                <a:gd name="connsiteX41" fmla="*/ 721296 w 1852331"/>
                <a:gd name="connsiteY41" fmla="*/ 710004 h 3108960"/>
                <a:gd name="connsiteX42" fmla="*/ 764327 w 1852331"/>
                <a:gd name="connsiteY42" fmla="*/ 763793 h 3108960"/>
                <a:gd name="connsiteX43" fmla="*/ 785842 w 1852331"/>
                <a:gd name="connsiteY43" fmla="*/ 796066 h 3108960"/>
                <a:gd name="connsiteX44" fmla="*/ 807358 w 1852331"/>
                <a:gd name="connsiteY44" fmla="*/ 817581 h 3108960"/>
                <a:gd name="connsiteX45" fmla="*/ 828873 w 1852331"/>
                <a:gd name="connsiteY45" fmla="*/ 849854 h 3108960"/>
                <a:gd name="connsiteX46" fmla="*/ 861146 w 1852331"/>
                <a:gd name="connsiteY46" fmla="*/ 860611 h 3108960"/>
                <a:gd name="connsiteX47" fmla="*/ 882661 w 1852331"/>
                <a:gd name="connsiteY47" fmla="*/ 882127 h 3108960"/>
                <a:gd name="connsiteX48" fmla="*/ 904176 w 1852331"/>
                <a:gd name="connsiteY48" fmla="*/ 860611 h 3108960"/>
                <a:gd name="connsiteX49" fmla="*/ 925692 w 1852331"/>
                <a:gd name="connsiteY49" fmla="*/ 796066 h 3108960"/>
                <a:gd name="connsiteX50" fmla="*/ 990238 w 1852331"/>
                <a:gd name="connsiteY50" fmla="*/ 753035 h 3108960"/>
                <a:gd name="connsiteX51" fmla="*/ 1054783 w 1852331"/>
                <a:gd name="connsiteY51" fmla="*/ 731520 h 3108960"/>
                <a:gd name="connsiteX52" fmla="*/ 1194633 w 1852331"/>
                <a:gd name="connsiteY52" fmla="*/ 753035 h 3108960"/>
                <a:gd name="connsiteX53" fmla="*/ 1259179 w 1852331"/>
                <a:gd name="connsiteY53" fmla="*/ 774550 h 3108960"/>
                <a:gd name="connsiteX54" fmla="*/ 1323725 w 1852331"/>
                <a:gd name="connsiteY54" fmla="*/ 753035 h 3108960"/>
                <a:gd name="connsiteX55" fmla="*/ 1334482 w 1852331"/>
                <a:gd name="connsiteY55" fmla="*/ 720762 h 3108960"/>
                <a:gd name="connsiteX56" fmla="*/ 1409786 w 1852331"/>
                <a:gd name="connsiteY56" fmla="*/ 645459 h 3108960"/>
                <a:gd name="connsiteX57" fmla="*/ 1431301 w 1852331"/>
                <a:gd name="connsiteY57" fmla="*/ 623943 h 3108960"/>
                <a:gd name="connsiteX58" fmla="*/ 1452816 w 1852331"/>
                <a:gd name="connsiteY58" fmla="*/ 591670 h 3108960"/>
                <a:gd name="connsiteX59" fmla="*/ 1506605 w 1852331"/>
                <a:gd name="connsiteY59" fmla="*/ 548640 h 3108960"/>
                <a:gd name="connsiteX60" fmla="*/ 1528120 w 1852331"/>
                <a:gd name="connsiteY60" fmla="*/ 527124 h 3108960"/>
                <a:gd name="connsiteX61" fmla="*/ 1538878 w 1852331"/>
                <a:gd name="connsiteY61" fmla="*/ 494851 h 3108960"/>
                <a:gd name="connsiteX62" fmla="*/ 1571151 w 1852331"/>
                <a:gd name="connsiteY62" fmla="*/ 473336 h 3108960"/>
                <a:gd name="connsiteX63" fmla="*/ 1549635 w 1852331"/>
                <a:gd name="connsiteY63" fmla="*/ 451821 h 3108960"/>
                <a:gd name="connsiteX64" fmla="*/ 1485089 w 1852331"/>
                <a:gd name="connsiteY64" fmla="*/ 430306 h 3108960"/>
                <a:gd name="connsiteX65" fmla="*/ 1431301 w 1852331"/>
                <a:gd name="connsiteY65" fmla="*/ 398033 h 3108960"/>
                <a:gd name="connsiteX66" fmla="*/ 1409786 w 1852331"/>
                <a:gd name="connsiteY66" fmla="*/ 376517 h 3108960"/>
                <a:gd name="connsiteX67" fmla="*/ 1345240 w 1852331"/>
                <a:gd name="connsiteY67" fmla="*/ 355002 h 3108960"/>
                <a:gd name="connsiteX68" fmla="*/ 1312967 w 1852331"/>
                <a:gd name="connsiteY68" fmla="*/ 344244 h 3108960"/>
                <a:gd name="connsiteX69" fmla="*/ 1280694 w 1852331"/>
                <a:gd name="connsiteY69" fmla="*/ 333487 h 3108960"/>
                <a:gd name="connsiteX70" fmla="*/ 1216148 w 1852331"/>
                <a:gd name="connsiteY70" fmla="*/ 301214 h 3108960"/>
                <a:gd name="connsiteX71" fmla="*/ 1183875 w 1852331"/>
                <a:gd name="connsiteY71" fmla="*/ 279699 h 3108960"/>
                <a:gd name="connsiteX72" fmla="*/ 1076299 w 1852331"/>
                <a:gd name="connsiteY72" fmla="*/ 247426 h 3108960"/>
                <a:gd name="connsiteX73" fmla="*/ 1054783 w 1852331"/>
                <a:gd name="connsiteY73" fmla="*/ 225910 h 3108960"/>
                <a:gd name="connsiteX74" fmla="*/ 1065541 w 1852331"/>
                <a:gd name="connsiteY74" fmla="*/ 150607 h 3108960"/>
                <a:gd name="connsiteX75" fmla="*/ 1076299 w 1852331"/>
                <a:gd name="connsiteY75" fmla="*/ 118334 h 3108960"/>
                <a:gd name="connsiteX76" fmla="*/ 1108572 w 1852331"/>
                <a:gd name="connsiteY76" fmla="*/ 96819 h 3108960"/>
                <a:gd name="connsiteX77" fmla="*/ 1151602 w 1852331"/>
                <a:gd name="connsiteY77" fmla="*/ 53788 h 3108960"/>
                <a:gd name="connsiteX78" fmla="*/ 1226906 w 1852331"/>
                <a:gd name="connsiteY78" fmla="*/ 0 h 3108960"/>
                <a:gd name="connsiteX79" fmla="*/ 1302209 w 1852331"/>
                <a:gd name="connsiteY79" fmla="*/ 10757 h 3108960"/>
                <a:gd name="connsiteX80" fmla="*/ 1334482 w 1852331"/>
                <a:gd name="connsiteY80" fmla="*/ 129091 h 3108960"/>
                <a:gd name="connsiteX81" fmla="*/ 1399028 w 1852331"/>
                <a:gd name="connsiteY81" fmla="*/ 172122 h 3108960"/>
                <a:gd name="connsiteX82" fmla="*/ 1495847 w 1852331"/>
                <a:gd name="connsiteY82" fmla="*/ 236668 h 3108960"/>
                <a:gd name="connsiteX83" fmla="*/ 1528120 w 1852331"/>
                <a:gd name="connsiteY83" fmla="*/ 258183 h 3108960"/>
                <a:gd name="connsiteX84" fmla="*/ 1581908 w 1852331"/>
                <a:gd name="connsiteY84" fmla="*/ 301214 h 3108960"/>
                <a:gd name="connsiteX85" fmla="*/ 1614181 w 1852331"/>
                <a:gd name="connsiteY85" fmla="*/ 311971 h 3108960"/>
                <a:gd name="connsiteX86" fmla="*/ 1678727 w 1852331"/>
                <a:gd name="connsiteY86" fmla="*/ 355002 h 3108960"/>
                <a:gd name="connsiteX87" fmla="*/ 1743273 w 1852331"/>
                <a:gd name="connsiteY87" fmla="*/ 408790 h 3108960"/>
                <a:gd name="connsiteX88" fmla="*/ 1797061 w 1852331"/>
                <a:gd name="connsiteY88" fmla="*/ 451821 h 3108960"/>
                <a:gd name="connsiteX89" fmla="*/ 1818576 w 1852331"/>
                <a:gd name="connsiteY89" fmla="*/ 484094 h 3108960"/>
                <a:gd name="connsiteX90" fmla="*/ 1850849 w 1852331"/>
                <a:gd name="connsiteY90" fmla="*/ 494851 h 3108960"/>
                <a:gd name="connsiteX91" fmla="*/ 1840092 w 1852331"/>
                <a:gd name="connsiteY91" fmla="*/ 527124 h 3108960"/>
                <a:gd name="connsiteX92" fmla="*/ 1786303 w 1852331"/>
                <a:gd name="connsiteY92" fmla="*/ 580913 h 3108960"/>
                <a:gd name="connsiteX93" fmla="*/ 1732515 w 1852331"/>
                <a:gd name="connsiteY93" fmla="*/ 634701 h 3108960"/>
                <a:gd name="connsiteX94" fmla="*/ 1711000 w 1852331"/>
                <a:gd name="connsiteY94" fmla="*/ 666974 h 3108960"/>
                <a:gd name="connsiteX95" fmla="*/ 1678727 w 1852331"/>
                <a:gd name="connsiteY95" fmla="*/ 688489 h 3108960"/>
                <a:gd name="connsiteX96" fmla="*/ 1603423 w 1852331"/>
                <a:gd name="connsiteY96" fmla="*/ 763793 h 3108960"/>
                <a:gd name="connsiteX97" fmla="*/ 1538878 w 1852331"/>
                <a:gd name="connsiteY97" fmla="*/ 806823 h 3108960"/>
                <a:gd name="connsiteX98" fmla="*/ 1485089 w 1852331"/>
                <a:gd name="connsiteY98" fmla="*/ 839096 h 3108960"/>
                <a:gd name="connsiteX99" fmla="*/ 1474332 w 1852331"/>
                <a:gd name="connsiteY99" fmla="*/ 989703 h 3108960"/>
                <a:gd name="connsiteX100" fmla="*/ 1463574 w 1852331"/>
                <a:gd name="connsiteY100" fmla="*/ 1581374 h 3108960"/>
                <a:gd name="connsiteX101" fmla="*/ 1442059 w 1852331"/>
                <a:gd name="connsiteY101" fmla="*/ 1688950 h 3108960"/>
                <a:gd name="connsiteX102" fmla="*/ 1420543 w 1852331"/>
                <a:gd name="connsiteY102" fmla="*/ 1710466 h 3108960"/>
                <a:gd name="connsiteX103" fmla="*/ 1388271 w 1852331"/>
                <a:gd name="connsiteY103" fmla="*/ 1828800 h 3108960"/>
                <a:gd name="connsiteX104" fmla="*/ 1366755 w 1852331"/>
                <a:gd name="connsiteY104" fmla="*/ 1893346 h 3108960"/>
                <a:gd name="connsiteX105" fmla="*/ 1323725 w 1852331"/>
                <a:gd name="connsiteY105" fmla="*/ 1957891 h 3108960"/>
                <a:gd name="connsiteX106" fmla="*/ 1312967 w 1852331"/>
                <a:gd name="connsiteY106" fmla="*/ 1990164 h 3108960"/>
                <a:gd name="connsiteX107" fmla="*/ 1302209 w 1852331"/>
                <a:gd name="connsiteY107" fmla="*/ 2033195 h 3108960"/>
                <a:gd name="connsiteX108" fmla="*/ 1259179 w 1852331"/>
                <a:gd name="connsiteY108" fmla="*/ 2097741 h 3108960"/>
                <a:gd name="connsiteX109" fmla="*/ 1216148 w 1852331"/>
                <a:gd name="connsiteY109" fmla="*/ 2151529 h 3108960"/>
                <a:gd name="connsiteX110" fmla="*/ 1194633 w 1852331"/>
                <a:gd name="connsiteY110" fmla="*/ 2194560 h 3108960"/>
                <a:gd name="connsiteX111" fmla="*/ 1173118 w 1852331"/>
                <a:gd name="connsiteY111" fmla="*/ 2259106 h 3108960"/>
                <a:gd name="connsiteX112" fmla="*/ 1151602 w 1852331"/>
                <a:gd name="connsiteY112" fmla="*/ 2291379 h 3108960"/>
                <a:gd name="connsiteX113" fmla="*/ 1140845 w 1852331"/>
                <a:gd name="connsiteY113" fmla="*/ 2323651 h 3108960"/>
                <a:gd name="connsiteX114" fmla="*/ 1119329 w 1852331"/>
                <a:gd name="connsiteY114" fmla="*/ 2345167 h 3108960"/>
                <a:gd name="connsiteX115" fmla="*/ 1065541 w 1852331"/>
                <a:gd name="connsiteY115" fmla="*/ 2420470 h 3108960"/>
                <a:gd name="connsiteX116" fmla="*/ 1087056 w 1852331"/>
                <a:gd name="connsiteY116" fmla="*/ 2441986 h 3108960"/>
                <a:gd name="connsiteX117" fmla="*/ 1130087 w 1852331"/>
                <a:gd name="connsiteY117" fmla="*/ 2528047 h 3108960"/>
                <a:gd name="connsiteX118" fmla="*/ 1151602 w 1852331"/>
                <a:gd name="connsiteY118" fmla="*/ 2657139 h 3108960"/>
                <a:gd name="connsiteX119" fmla="*/ 1194633 w 1852331"/>
                <a:gd name="connsiteY119" fmla="*/ 2721684 h 3108960"/>
                <a:gd name="connsiteX120" fmla="*/ 1216148 w 1852331"/>
                <a:gd name="connsiteY120" fmla="*/ 2786230 h 3108960"/>
                <a:gd name="connsiteX121" fmla="*/ 1280694 w 1852331"/>
                <a:gd name="connsiteY121" fmla="*/ 2861534 h 3108960"/>
                <a:gd name="connsiteX122" fmla="*/ 1269936 w 1852331"/>
                <a:gd name="connsiteY122" fmla="*/ 2893807 h 3108960"/>
                <a:gd name="connsiteX123" fmla="*/ 1173118 w 1852331"/>
                <a:gd name="connsiteY123" fmla="*/ 2936837 h 3108960"/>
                <a:gd name="connsiteX124" fmla="*/ 1140845 w 1852331"/>
                <a:gd name="connsiteY124" fmla="*/ 2947595 h 3108960"/>
                <a:gd name="connsiteX125" fmla="*/ 1054783 w 1852331"/>
                <a:gd name="connsiteY125" fmla="*/ 2990626 h 3108960"/>
                <a:gd name="connsiteX126" fmla="*/ 990238 w 1852331"/>
                <a:gd name="connsiteY126" fmla="*/ 3012141 h 3108960"/>
                <a:gd name="connsiteX127" fmla="*/ 957965 w 1852331"/>
                <a:gd name="connsiteY127" fmla="*/ 3022899 h 3108960"/>
                <a:gd name="connsiteX128" fmla="*/ 753569 w 1852331"/>
                <a:gd name="connsiteY128" fmla="*/ 3033656 h 3108960"/>
                <a:gd name="connsiteX129" fmla="*/ 689023 w 1852331"/>
                <a:gd name="connsiteY129" fmla="*/ 3044414 h 3108960"/>
                <a:gd name="connsiteX130" fmla="*/ 613720 w 1852331"/>
                <a:gd name="connsiteY130" fmla="*/ 3055171 h 3108960"/>
                <a:gd name="connsiteX131" fmla="*/ 592205 w 1852331"/>
                <a:gd name="connsiteY131" fmla="*/ 3076687 h 3108960"/>
                <a:gd name="connsiteX132" fmla="*/ 527659 w 1852331"/>
                <a:gd name="connsiteY132" fmla="*/ 3098202 h 3108960"/>
                <a:gd name="connsiteX133" fmla="*/ 495386 w 1852331"/>
                <a:gd name="connsiteY133" fmla="*/ 3108960 h 3108960"/>
                <a:gd name="connsiteX134" fmla="*/ 387809 w 1852331"/>
                <a:gd name="connsiteY134" fmla="*/ 3098202 h 3108960"/>
                <a:gd name="connsiteX135" fmla="*/ 366294 w 1852331"/>
                <a:gd name="connsiteY135" fmla="*/ 3065929 h 3108960"/>
                <a:gd name="connsiteX136" fmla="*/ 420082 w 1852331"/>
                <a:gd name="connsiteY136" fmla="*/ 3001383 h 3108960"/>
                <a:gd name="connsiteX137" fmla="*/ 430840 w 1852331"/>
                <a:gd name="connsiteY137" fmla="*/ 2969110 h 3108960"/>
                <a:gd name="connsiteX138" fmla="*/ 538416 w 1852331"/>
                <a:gd name="connsiteY138" fmla="*/ 2904564 h 3108960"/>
                <a:gd name="connsiteX139" fmla="*/ 570689 w 1852331"/>
                <a:gd name="connsiteY139" fmla="*/ 2893807 h 3108960"/>
                <a:gd name="connsiteX140" fmla="*/ 602962 w 1852331"/>
                <a:gd name="connsiteY140" fmla="*/ 2872291 h 3108960"/>
                <a:gd name="connsiteX141" fmla="*/ 667508 w 1852331"/>
                <a:gd name="connsiteY141" fmla="*/ 2850776 h 3108960"/>
                <a:gd name="connsiteX142" fmla="*/ 613720 w 1852331"/>
                <a:gd name="connsiteY142" fmla="*/ 2807746 h 3108960"/>
                <a:gd name="connsiteX143" fmla="*/ 570689 w 1852331"/>
                <a:gd name="connsiteY143" fmla="*/ 2764715 h 3108960"/>
                <a:gd name="connsiteX144" fmla="*/ 559932 w 1852331"/>
                <a:gd name="connsiteY144" fmla="*/ 2732442 h 3108960"/>
                <a:gd name="connsiteX145" fmla="*/ 538416 w 1852331"/>
                <a:gd name="connsiteY145" fmla="*/ 2710927 h 3108960"/>
                <a:gd name="connsiteX146" fmla="*/ 516901 w 1852331"/>
                <a:gd name="connsiteY146" fmla="*/ 2678654 h 3108960"/>
                <a:gd name="connsiteX147" fmla="*/ 495386 w 1852331"/>
                <a:gd name="connsiteY147" fmla="*/ 2603350 h 3108960"/>
                <a:gd name="connsiteX148" fmla="*/ 516901 w 1852331"/>
                <a:gd name="connsiteY148" fmla="*/ 2506531 h 3108960"/>
                <a:gd name="connsiteX149" fmla="*/ 527659 w 1852331"/>
                <a:gd name="connsiteY149" fmla="*/ 2474259 h 3108960"/>
                <a:gd name="connsiteX150" fmla="*/ 570689 w 1852331"/>
                <a:gd name="connsiteY150" fmla="*/ 2409713 h 3108960"/>
                <a:gd name="connsiteX151" fmla="*/ 592205 w 1852331"/>
                <a:gd name="connsiteY151" fmla="*/ 2345167 h 3108960"/>
                <a:gd name="connsiteX152" fmla="*/ 635235 w 1852331"/>
                <a:gd name="connsiteY152" fmla="*/ 2280621 h 3108960"/>
                <a:gd name="connsiteX153" fmla="*/ 656751 w 1852331"/>
                <a:gd name="connsiteY153" fmla="*/ 2259106 h 3108960"/>
                <a:gd name="connsiteX154" fmla="*/ 678266 w 1852331"/>
                <a:gd name="connsiteY154" fmla="*/ 2226833 h 3108960"/>
                <a:gd name="connsiteX155" fmla="*/ 699781 w 1852331"/>
                <a:gd name="connsiteY155" fmla="*/ 2086983 h 3108960"/>
                <a:gd name="connsiteX156" fmla="*/ 732054 w 1852331"/>
                <a:gd name="connsiteY156" fmla="*/ 2022437 h 3108960"/>
                <a:gd name="connsiteX157" fmla="*/ 742812 w 1852331"/>
                <a:gd name="connsiteY157" fmla="*/ 1968649 h 3108960"/>
                <a:gd name="connsiteX158" fmla="*/ 764327 w 1852331"/>
                <a:gd name="connsiteY158" fmla="*/ 1925619 h 3108960"/>
                <a:gd name="connsiteX159" fmla="*/ 775085 w 1852331"/>
                <a:gd name="connsiteY159" fmla="*/ 1861073 h 3108960"/>
                <a:gd name="connsiteX160" fmla="*/ 818115 w 1852331"/>
                <a:gd name="connsiteY160" fmla="*/ 1764254 h 3108960"/>
                <a:gd name="connsiteX161" fmla="*/ 839631 w 1852331"/>
                <a:gd name="connsiteY161" fmla="*/ 1699708 h 3108960"/>
                <a:gd name="connsiteX162" fmla="*/ 850388 w 1852331"/>
                <a:gd name="connsiteY162" fmla="*/ 1667435 h 3108960"/>
                <a:gd name="connsiteX163" fmla="*/ 882661 w 1852331"/>
                <a:gd name="connsiteY163" fmla="*/ 1635162 h 3108960"/>
                <a:gd name="connsiteX164" fmla="*/ 914934 w 1852331"/>
                <a:gd name="connsiteY164" fmla="*/ 1538343 h 3108960"/>
                <a:gd name="connsiteX165" fmla="*/ 957965 w 1852331"/>
                <a:gd name="connsiteY165" fmla="*/ 1495313 h 3108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</a:cxnLst>
              <a:rect l="l" t="t" r="r" b="b"/>
              <a:pathLst>
                <a:path w="1852331" h="3108960">
                  <a:moveTo>
                    <a:pt x="957965" y="1495313"/>
                  </a:moveTo>
                  <a:cubicBezTo>
                    <a:pt x="952586" y="1475591"/>
                    <a:pt x="942602" y="1491938"/>
                    <a:pt x="882661" y="1420009"/>
                  </a:cubicBezTo>
                  <a:cubicBezTo>
                    <a:pt x="872922" y="1408322"/>
                    <a:pt x="859728" y="1399745"/>
                    <a:pt x="850388" y="1387736"/>
                  </a:cubicBezTo>
                  <a:cubicBezTo>
                    <a:pt x="834513" y="1367325"/>
                    <a:pt x="825643" y="1341474"/>
                    <a:pt x="807358" y="1323190"/>
                  </a:cubicBezTo>
                  <a:cubicBezTo>
                    <a:pt x="800186" y="1316018"/>
                    <a:pt x="792178" y="1309595"/>
                    <a:pt x="785842" y="1301675"/>
                  </a:cubicBezTo>
                  <a:cubicBezTo>
                    <a:pt x="777765" y="1291579"/>
                    <a:pt x="774423" y="1277479"/>
                    <a:pt x="764327" y="1269402"/>
                  </a:cubicBezTo>
                  <a:cubicBezTo>
                    <a:pt x="755472" y="1262318"/>
                    <a:pt x="742812" y="1262230"/>
                    <a:pt x="732054" y="1258644"/>
                  </a:cubicBezTo>
                  <a:cubicBezTo>
                    <a:pt x="713119" y="1201840"/>
                    <a:pt x="727586" y="1235807"/>
                    <a:pt x="678266" y="1161826"/>
                  </a:cubicBezTo>
                  <a:cubicBezTo>
                    <a:pt x="678263" y="1161821"/>
                    <a:pt x="635239" y="1097284"/>
                    <a:pt x="635235" y="1097280"/>
                  </a:cubicBezTo>
                  <a:lnTo>
                    <a:pt x="613720" y="1075764"/>
                  </a:lnTo>
                  <a:cubicBezTo>
                    <a:pt x="610134" y="1065006"/>
                    <a:pt x="608033" y="1053633"/>
                    <a:pt x="602962" y="1043491"/>
                  </a:cubicBezTo>
                  <a:cubicBezTo>
                    <a:pt x="589392" y="1016352"/>
                    <a:pt x="579942" y="1009714"/>
                    <a:pt x="559932" y="989703"/>
                  </a:cubicBezTo>
                  <a:cubicBezTo>
                    <a:pt x="556346" y="978945"/>
                    <a:pt x="554245" y="967572"/>
                    <a:pt x="549174" y="957430"/>
                  </a:cubicBezTo>
                  <a:cubicBezTo>
                    <a:pt x="543392" y="945866"/>
                    <a:pt x="532752" y="937041"/>
                    <a:pt x="527659" y="925157"/>
                  </a:cubicBezTo>
                  <a:cubicBezTo>
                    <a:pt x="521835" y="911568"/>
                    <a:pt x="520963" y="896343"/>
                    <a:pt x="516901" y="882127"/>
                  </a:cubicBezTo>
                  <a:cubicBezTo>
                    <a:pt x="513786" y="871224"/>
                    <a:pt x="509258" y="860757"/>
                    <a:pt x="506143" y="849854"/>
                  </a:cubicBezTo>
                  <a:cubicBezTo>
                    <a:pt x="502081" y="835638"/>
                    <a:pt x="500577" y="820667"/>
                    <a:pt x="495386" y="806823"/>
                  </a:cubicBezTo>
                  <a:cubicBezTo>
                    <a:pt x="483687" y="775626"/>
                    <a:pt x="470190" y="758272"/>
                    <a:pt x="452355" y="731520"/>
                  </a:cubicBezTo>
                  <a:lnTo>
                    <a:pt x="430840" y="666974"/>
                  </a:lnTo>
                  <a:lnTo>
                    <a:pt x="420082" y="634701"/>
                  </a:lnTo>
                  <a:cubicBezTo>
                    <a:pt x="409324" y="638287"/>
                    <a:pt x="399120" y="644651"/>
                    <a:pt x="387809" y="645459"/>
                  </a:cubicBezTo>
                  <a:cubicBezTo>
                    <a:pt x="298318" y="651851"/>
                    <a:pt x="207366" y="641467"/>
                    <a:pt x="118868" y="656216"/>
                  </a:cubicBezTo>
                  <a:cubicBezTo>
                    <a:pt x="107683" y="658080"/>
                    <a:pt x="126040" y="677731"/>
                    <a:pt x="129626" y="688489"/>
                  </a:cubicBezTo>
                  <a:cubicBezTo>
                    <a:pt x="126040" y="699247"/>
                    <a:pt x="126886" y="712744"/>
                    <a:pt x="118868" y="720762"/>
                  </a:cubicBezTo>
                  <a:cubicBezTo>
                    <a:pt x="96814" y="742816"/>
                    <a:pt x="53267" y="724854"/>
                    <a:pt x="32807" y="720762"/>
                  </a:cubicBezTo>
                  <a:cubicBezTo>
                    <a:pt x="29221" y="710004"/>
                    <a:pt x="27120" y="698631"/>
                    <a:pt x="22049" y="688489"/>
                  </a:cubicBezTo>
                  <a:cubicBezTo>
                    <a:pt x="16267" y="676925"/>
                    <a:pt x="1608" y="669100"/>
                    <a:pt x="534" y="656216"/>
                  </a:cubicBezTo>
                  <a:cubicBezTo>
                    <a:pt x="-2162" y="623857"/>
                    <a:pt x="5954" y="591427"/>
                    <a:pt x="11292" y="559397"/>
                  </a:cubicBezTo>
                  <a:cubicBezTo>
                    <a:pt x="13156" y="548212"/>
                    <a:pt x="12822" y="533715"/>
                    <a:pt x="22049" y="527124"/>
                  </a:cubicBezTo>
                  <a:cubicBezTo>
                    <a:pt x="40504" y="513942"/>
                    <a:pt x="64593" y="511110"/>
                    <a:pt x="86595" y="505609"/>
                  </a:cubicBezTo>
                  <a:cubicBezTo>
                    <a:pt x="140627" y="492101"/>
                    <a:pt x="115600" y="499526"/>
                    <a:pt x="161899" y="484094"/>
                  </a:cubicBezTo>
                  <a:cubicBezTo>
                    <a:pt x="254389" y="422435"/>
                    <a:pt x="137368" y="496360"/>
                    <a:pt x="226445" y="451821"/>
                  </a:cubicBezTo>
                  <a:cubicBezTo>
                    <a:pt x="238009" y="446039"/>
                    <a:pt x="247154" y="436088"/>
                    <a:pt x="258718" y="430306"/>
                  </a:cubicBezTo>
                  <a:cubicBezTo>
                    <a:pt x="276795" y="421268"/>
                    <a:pt x="316787" y="413960"/>
                    <a:pt x="334021" y="408790"/>
                  </a:cubicBezTo>
                  <a:cubicBezTo>
                    <a:pt x="355744" y="402273"/>
                    <a:pt x="398567" y="387275"/>
                    <a:pt x="398567" y="387275"/>
                  </a:cubicBezTo>
                  <a:cubicBezTo>
                    <a:pt x="413228" y="397049"/>
                    <a:pt x="442135" y="413272"/>
                    <a:pt x="452355" y="430306"/>
                  </a:cubicBezTo>
                  <a:cubicBezTo>
                    <a:pt x="458189" y="440030"/>
                    <a:pt x="456309" y="453507"/>
                    <a:pt x="463113" y="462579"/>
                  </a:cubicBezTo>
                  <a:cubicBezTo>
                    <a:pt x="494579" y="504533"/>
                    <a:pt x="511847" y="512998"/>
                    <a:pt x="549174" y="537882"/>
                  </a:cubicBezTo>
                  <a:cubicBezTo>
                    <a:pt x="563518" y="559397"/>
                    <a:pt x="570690" y="588085"/>
                    <a:pt x="592205" y="602428"/>
                  </a:cubicBezTo>
                  <a:cubicBezTo>
                    <a:pt x="616172" y="618406"/>
                    <a:pt x="628472" y="623558"/>
                    <a:pt x="645993" y="645459"/>
                  </a:cubicBezTo>
                  <a:cubicBezTo>
                    <a:pt x="659521" y="662369"/>
                    <a:pt x="669046" y="687261"/>
                    <a:pt x="689023" y="699247"/>
                  </a:cubicBezTo>
                  <a:cubicBezTo>
                    <a:pt x="698747" y="705081"/>
                    <a:pt x="710538" y="706418"/>
                    <a:pt x="721296" y="710004"/>
                  </a:cubicBezTo>
                  <a:cubicBezTo>
                    <a:pt x="787529" y="809351"/>
                    <a:pt x="703004" y="687137"/>
                    <a:pt x="764327" y="763793"/>
                  </a:cubicBezTo>
                  <a:cubicBezTo>
                    <a:pt x="772404" y="773889"/>
                    <a:pt x="777765" y="785970"/>
                    <a:pt x="785842" y="796066"/>
                  </a:cubicBezTo>
                  <a:cubicBezTo>
                    <a:pt x="792178" y="803986"/>
                    <a:pt x="801022" y="809661"/>
                    <a:pt x="807358" y="817581"/>
                  </a:cubicBezTo>
                  <a:cubicBezTo>
                    <a:pt x="815435" y="827677"/>
                    <a:pt x="818777" y="841777"/>
                    <a:pt x="828873" y="849854"/>
                  </a:cubicBezTo>
                  <a:cubicBezTo>
                    <a:pt x="837728" y="856938"/>
                    <a:pt x="850388" y="857025"/>
                    <a:pt x="861146" y="860611"/>
                  </a:cubicBezTo>
                  <a:cubicBezTo>
                    <a:pt x="868318" y="867783"/>
                    <a:pt x="872518" y="882127"/>
                    <a:pt x="882661" y="882127"/>
                  </a:cubicBezTo>
                  <a:cubicBezTo>
                    <a:pt x="892804" y="882127"/>
                    <a:pt x="899640" y="869683"/>
                    <a:pt x="904176" y="860611"/>
                  </a:cubicBezTo>
                  <a:cubicBezTo>
                    <a:pt x="914318" y="840326"/>
                    <a:pt x="906822" y="808646"/>
                    <a:pt x="925692" y="796066"/>
                  </a:cubicBezTo>
                  <a:cubicBezTo>
                    <a:pt x="947207" y="781722"/>
                    <a:pt x="965707" y="761212"/>
                    <a:pt x="990238" y="753035"/>
                  </a:cubicBezTo>
                  <a:lnTo>
                    <a:pt x="1054783" y="731520"/>
                  </a:lnTo>
                  <a:cubicBezTo>
                    <a:pt x="1122974" y="739096"/>
                    <a:pt x="1139826" y="736593"/>
                    <a:pt x="1194633" y="753035"/>
                  </a:cubicBezTo>
                  <a:cubicBezTo>
                    <a:pt x="1216356" y="759552"/>
                    <a:pt x="1259179" y="774550"/>
                    <a:pt x="1259179" y="774550"/>
                  </a:cubicBezTo>
                  <a:cubicBezTo>
                    <a:pt x="1280694" y="767378"/>
                    <a:pt x="1316554" y="774550"/>
                    <a:pt x="1323725" y="753035"/>
                  </a:cubicBezTo>
                  <a:cubicBezTo>
                    <a:pt x="1327311" y="742277"/>
                    <a:pt x="1327891" y="729989"/>
                    <a:pt x="1334482" y="720762"/>
                  </a:cubicBezTo>
                  <a:cubicBezTo>
                    <a:pt x="1334487" y="720755"/>
                    <a:pt x="1403506" y="651739"/>
                    <a:pt x="1409786" y="645459"/>
                  </a:cubicBezTo>
                  <a:cubicBezTo>
                    <a:pt x="1416958" y="638287"/>
                    <a:pt x="1425675" y="632382"/>
                    <a:pt x="1431301" y="623943"/>
                  </a:cubicBezTo>
                  <a:cubicBezTo>
                    <a:pt x="1438473" y="613185"/>
                    <a:pt x="1444739" y="601766"/>
                    <a:pt x="1452816" y="591670"/>
                  </a:cubicBezTo>
                  <a:cubicBezTo>
                    <a:pt x="1475904" y="562810"/>
                    <a:pt x="1475543" y="573490"/>
                    <a:pt x="1506605" y="548640"/>
                  </a:cubicBezTo>
                  <a:cubicBezTo>
                    <a:pt x="1514525" y="542304"/>
                    <a:pt x="1520948" y="534296"/>
                    <a:pt x="1528120" y="527124"/>
                  </a:cubicBezTo>
                  <a:cubicBezTo>
                    <a:pt x="1531706" y="516366"/>
                    <a:pt x="1531794" y="503706"/>
                    <a:pt x="1538878" y="494851"/>
                  </a:cubicBezTo>
                  <a:cubicBezTo>
                    <a:pt x="1546955" y="484755"/>
                    <a:pt x="1568015" y="485879"/>
                    <a:pt x="1571151" y="473336"/>
                  </a:cubicBezTo>
                  <a:cubicBezTo>
                    <a:pt x="1573611" y="463496"/>
                    <a:pt x="1558707" y="456357"/>
                    <a:pt x="1549635" y="451821"/>
                  </a:cubicBezTo>
                  <a:cubicBezTo>
                    <a:pt x="1529350" y="441679"/>
                    <a:pt x="1485089" y="430306"/>
                    <a:pt x="1485089" y="430306"/>
                  </a:cubicBezTo>
                  <a:cubicBezTo>
                    <a:pt x="1430575" y="375789"/>
                    <a:pt x="1501126" y="439928"/>
                    <a:pt x="1431301" y="398033"/>
                  </a:cubicBezTo>
                  <a:cubicBezTo>
                    <a:pt x="1422604" y="392815"/>
                    <a:pt x="1418858" y="381053"/>
                    <a:pt x="1409786" y="376517"/>
                  </a:cubicBezTo>
                  <a:cubicBezTo>
                    <a:pt x="1389501" y="366374"/>
                    <a:pt x="1366755" y="362174"/>
                    <a:pt x="1345240" y="355002"/>
                  </a:cubicBezTo>
                  <a:lnTo>
                    <a:pt x="1312967" y="344244"/>
                  </a:lnTo>
                  <a:lnTo>
                    <a:pt x="1280694" y="333487"/>
                  </a:lnTo>
                  <a:cubicBezTo>
                    <a:pt x="1188213" y="271831"/>
                    <a:pt x="1305217" y="345747"/>
                    <a:pt x="1216148" y="301214"/>
                  </a:cubicBezTo>
                  <a:cubicBezTo>
                    <a:pt x="1204584" y="295432"/>
                    <a:pt x="1195690" y="284950"/>
                    <a:pt x="1183875" y="279699"/>
                  </a:cubicBezTo>
                  <a:cubicBezTo>
                    <a:pt x="1150195" y="264730"/>
                    <a:pt x="1112066" y="256367"/>
                    <a:pt x="1076299" y="247426"/>
                  </a:cubicBezTo>
                  <a:cubicBezTo>
                    <a:pt x="1069127" y="240254"/>
                    <a:pt x="1055903" y="235991"/>
                    <a:pt x="1054783" y="225910"/>
                  </a:cubicBezTo>
                  <a:cubicBezTo>
                    <a:pt x="1051983" y="200709"/>
                    <a:pt x="1060568" y="175470"/>
                    <a:pt x="1065541" y="150607"/>
                  </a:cubicBezTo>
                  <a:cubicBezTo>
                    <a:pt x="1067765" y="139488"/>
                    <a:pt x="1069215" y="127189"/>
                    <a:pt x="1076299" y="118334"/>
                  </a:cubicBezTo>
                  <a:cubicBezTo>
                    <a:pt x="1084376" y="108238"/>
                    <a:pt x="1097814" y="103991"/>
                    <a:pt x="1108572" y="96819"/>
                  </a:cubicBezTo>
                  <a:cubicBezTo>
                    <a:pt x="1130086" y="32274"/>
                    <a:pt x="1101400" y="89647"/>
                    <a:pt x="1151602" y="53788"/>
                  </a:cubicBezTo>
                  <a:cubicBezTo>
                    <a:pt x="1240935" y="-10022"/>
                    <a:pt x="1153988" y="24304"/>
                    <a:pt x="1226906" y="0"/>
                  </a:cubicBezTo>
                  <a:cubicBezTo>
                    <a:pt x="1252007" y="3586"/>
                    <a:pt x="1278154" y="2739"/>
                    <a:pt x="1302209" y="10757"/>
                  </a:cubicBezTo>
                  <a:cubicBezTo>
                    <a:pt x="1344618" y="24893"/>
                    <a:pt x="1329223" y="119324"/>
                    <a:pt x="1334482" y="129091"/>
                  </a:cubicBezTo>
                  <a:cubicBezTo>
                    <a:pt x="1346741" y="151858"/>
                    <a:pt x="1377513" y="157778"/>
                    <a:pt x="1399028" y="172122"/>
                  </a:cubicBezTo>
                  <a:lnTo>
                    <a:pt x="1495847" y="236668"/>
                  </a:lnTo>
                  <a:cubicBezTo>
                    <a:pt x="1506605" y="243840"/>
                    <a:pt x="1518978" y="249041"/>
                    <a:pt x="1528120" y="258183"/>
                  </a:cubicBezTo>
                  <a:cubicBezTo>
                    <a:pt x="1548132" y="278196"/>
                    <a:pt x="1554765" y="287643"/>
                    <a:pt x="1581908" y="301214"/>
                  </a:cubicBezTo>
                  <a:cubicBezTo>
                    <a:pt x="1592050" y="306285"/>
                    <a:pt x="1603423" y="308385"/>
                    <a:pt x="1614181" y="311971"/>
                  </a:cubicBezTo>
                  <a:cubicBezTo>
                    <a:pt x="1635696" y="326315"/>
                    <a:pt x="1660442" y="336717"/>
                    <a:pt x="1678727" y="355002"/>
                  </a:cubicBezTo>
                  <a:cubicBezTo>
                    <a:pt x="1755397" y="431672"/>
                    <a:pt x="1668381" y="348875"/>
                    <a:pt x="1743273" y="408790"/>
                  </a:cubicBezTo>
                  <a:cubicBezTo>
                    <a:pt x="1819916" y="470105"/>
                    <a:pt x="1697728" y="385600"/>
                    <a:pt x="1797061" y="451821"/>
                  </a:cubicBezTo>
                  <a:cubicBezTo>
                    <a:pt x="1804233" y="462579"/>
                    <a:pt x="1808480" y="476017"/>
                    <a:pt x="1818576" y="484094"/>
                  </a:cubicBezTo>
                  <a:cubicBezTo>
                    <a:pt x="1827431" y="491178"/>
                    <a:pt x="1845778" y="484709"/>
                    <a:pt x="1850849" y="494851"/>
                  </a:cubicBezTo>
                  <a:cubicBezTo>
                    <a:pt x="1855920" y="504993"/>
                    <a:pt x="1846896" y="518052"/>
                    <a:pt x="1840092" y="527124"/>
                  </a:cubicBezTo>
                  <a:cubicBezTo>
                    <a:pt x="1824878" y="547409"/>
                    <a:pt x="1800368" y="559815"/>
                    <a:pt x="1786303" y="580913"/>
                  </a:cubicBezTo>
                  <a:cubicBezTo>
                    <a:pt x="1757616" y="623944"/>
                    <a:pt x="1775546" y="606014"/>
                    <a:pt x="1732515" y="634701"/>
                  </a:cubicBezTo>
                  <a:cubicBezTo>
                    <a:pt x="1725343" y="645459"/>
                    <a:pt x="1720142" y="657832"/>
                    <a:pt x="1711000" y="666974"/>
                  </a:cubicBezTo>
                  <a:cubicBezTo>
                    <a:pt x="1701858" y="676116"/>
                    <a:pt x="1687241" y="678759"/>
                    <a:pt x="1678727" y="688489"/>
                  </a:cubicBezTo>
                  <a:cubicBezTo>
                    <a:pt x="1607646" y="769724"/>
                    <a:pt x="1669770" y="741677"/>
                    <a:pt x="1603423" y="763793"/>
                  </a:cubicBezTo>
                  <a:cubicBezTo>
                    <a:pt x="1521360" y="845858"/>
                    <a:pt x="1616720" y="760119"/>
                    <a:pt x="1538878" y="806823"/>
                  </a:cubicBezTo>
                  <a:cubicBezTo>
                    <a:pt x="1465044" y="851123"/>
                    <a:pt x="1576511" y="808624"/>
                    <a:pt x="1485089" y="839096"/>
                  </a:cubicBezTo>
                  <a:cubicBezTo>
                    <a:pt x="1437710" y="910165"/>
                    <a:pt x="1474332" y="840600"/>
                    <a:pt x="1474332" y="989703"/>
                  </a:cubicBezTo>
                  <a:cubicBezTo>
                    <a:pt x="1474332" y="1186959"/>
                    <a:pt x="1469934" y="1384220"/>
                    <a:pt x="1463574" y="1581374"/>
                  </a:cubicBezTo>
                  <a:cubicBezTo>
                    <a:pt x="1463235" y="1591882"/>
                    <a:pt x="1455457" y="1666620"/>
                    <a:pt x="1442059" y="1688950"/>
                  </a:cubicBezTo>
                  <a:cubicBezTo>
                    <a:pt x="1436841" y="1697647"/>
                    <a:pt x="1427715" y="1703294"/>
                    <a:pt x="1420543" y="1710466"/>
                  </a:cubicBezTo>
                  <a:cubicBezTo>
                    <a:pt x="1397232" y="1896967"/>
                    <a:pt x="1430720" y="1733291"/>
                    <a:pt x="1388271" y="1828800"/>
                  </a:cubicBezTo>
                  <a:cubicBezTo>
                    <a:pt x="1379060" y="1849525"/>
                    <a:pt x="1379335" y="1874476"/>
                    <a:pt x="1366755" y="1893346"/>
                  </a:cubicBezTo>
                  <a:cubicBezTo>
                    <a:pt x="1352412" y="1914861"/>
                    <a:pt x="1331902" y="1933360"/>
                    <a:pt x="1323725" y="1957891"/>
                  </a:cubicBezTo>
                  <a:cubicBezTo>
                    <a:pt x="1320139" y="1968649"/>
                    <a:pt x="1316082" y="1979261"/>
                    <a:pt x="1312967" y="1990164"/>
                  </a:cubicBezTo>
                  <a:cubicBezTo>
                    <a:pt x="1308905" y="2004380"/>
                    <a:pt x="1308821" y="2019971"/>
                    <a:pt x="1302209" y="2033195"/>
                  </a:cubicBezTo>
                  <a:cubicBezTo>
                    <a:pt x="1290645" y="2056323"/>
                    <a:pt x="1277464" y="2079457"/>
                    <a:pt x="1259179" y="2097741"/>
                  </a:cubicBezTo>
                  <a:cubicBezTo>
                    <a:pt x="1235617" y="2121302"/>
                    <a:pt x="1234243" y="2119863"/>
                    <a:pt x="1216148" y="2151529"/>
                  </a:cubicBezTo>
                  <a:cubicBezTo>
                    <a:pt x="1208192" y="2165453"/>
                    <a:pt x="1200589" y="2179670"/>
                    <a:pt x="1194633" y="2194560"/>
                  </a:cubicBezTo>
                  <a:cubicBezTo>
                    <a:pt x="1186210" y="2215617"/>
                    <a:pt x="1185698" y="2240236"/>
                    <a:pt x="1173118" y="2259106"/>
                  </a:cubicBezTo>
                  <a:lnTo>
                    <a:pt x="1151602" y="2291379"/>
                  </a:lnTo>
                  <a:cubicBezTo>
                    <a:pt x="1148016" y="2302136"/>
                    <a:pt x="1146679" y="2313928"/>
                    <a:pt x="1140845" y="2323651"/>
                  </a:cubicBezTo>
                  <a:cubicBezTo>
                    <a:pt x="1135627" y="2332348"/>
                    <a:pt x="1125822" y="2337375"/>
                    <a:pt x="1119329" y="2345167"/>
                  </a:cubicBezTo>
                  <a:cubicBezTo>
                    <a:pt x="1097087" y="2371857"/>
                    <a:pt x="1084174" y="2392520"/>
                    <a:pt x="1065541" y="2420470"/>
                  </a:cubicBezTo>
                  <a:cubicBezTo>
                    <a:pt x="1072713" y="2427642"/>
                    <a:pt x="1082520" y="2432914"/>
                    <a:pt x="1087056" y="2441986"/>
                  </a:cubicBezTo>
                  <a:cubicBezTo>
                    <a:pt x="1136502" y="2540876"/>
                    <a:pt x="1081480" y="2479437"/>
                    <a:pt x="1130087" y="2528047"/>
                  </a:cubicBezTo>
                  <a:cubicBezTo>
                    <a:pt x="1132061" y="2545811"/>
                    <a:pt x="1134082" y="2625603"/>
                    <a:pt x="1151602" y="2657139"/>
                  </a:cubicBezTo>
                  <a:cubicBezTo>
                    <a:pt x="1164160" y="2679743"/>
                    <a:pt x="1186456" y="2697153"/>
                    <a:pt x="1194633" y="2721684"/>
                  </a:cubicBezTo>
                  <a:cubicBezTo>
                    <a:pt x="1201805" y="2743199"/>
                    <a:pt x="1200111" y="2770193"/>
                    <a:pt x="1216148" y="2786230"/>
                  </a:cubicBezTo>
                  <a:cubicBezTo>
                    <a:pt x="1268321" y="2838403"/>
                    <a:pt x="1247927" y="2812383"/>
                    <a:pt x="1280694" y="2861534"/>
                  </a:cubicBezTo>
                  <a:cubicBezTo>
                    <a:pt x="1277108" y="2872292"/>
                    <a:pt x="1277020" y="2884952"/>
                    <a:pt x="1269936" y="2893807"/>
                  </a:cubicBezTo>
                  <a:cubicBezTo>
                    <a:pt x="1251339" y="2917053"/>
                    <a:pt x="1192840" y="2930263"/>
                    <a:pt x="1173118" y="2936837"/>
                  </a:cubicBezTo>
                  <a:lnTo>
                    <a:pt x="1140845" y="2947595"/>
                  </a:lnTo>
                  <a:cubicBezTo>
                    <a:pt x="1103292" y="2985146"/>
                    <a:pt x="1128950" y="2965903"/>
                    <a:pt x="1054783" y="2990626"/>
                  </a:cubicBezTo>
                  <a:lnTo>
                    <a:pt x="990238" y="3012141"/>
                  </a:lnTo>
                  <a:cubicBezTo>
                    <a:pt x="979480" y="3015727"/>
                    <a:pt x="969289" y="3022303"/>
                    <a:pt x="957965" y="3022899"/>
                  </a:cubicBezTo>
                  <a:lnTo>
                    <a:pt x="753569" y="3033656"/>
                  </a:lnTo>
                  <a:lnTo>
                    <a:pt x="689023" y="3044414"/>
                  </a:lnTo>
                  <a:cubicBezTo>
                    <a:pt x="663962" y="3048269"/>
                    <a:pt x="637775" y="3047153"/>
                    <a:pt x="613720" y="3055171"/>
                  </a:cubicBezTo>
                  <a:cubicBezTo>
                    <a:pt x="604098" y="3058378"/>
                    <a:pt x="601277" y="3072151"/>
                    <a:pt x="592205" y="3076687"/>
                  </a:cubicBezTo>
                  <a:cubicBezTo>
                    <a:pt x="571920" y="3086830"/>
                    <a:pt x="549174" y="3091030"/>
                    <a:pt x="527659" y="3098202"/>
                  </a:cubicBezTo>
                  <a:lnTo>
                    <a:pt x="495386" y="3108960"/>
                  </a:lnTo>
                  <a:cubicBezTo>
                    <a:pt x="459527" y="3105374"/>
                    <a:pt x="421997" y="3109598"/>
                    <a:pt x="387809" y="3098202"/>
                  </a:cubicBezTo>
                  <a:cubicBezTo>
                    <a:pt x="375543" y="3094113"/>
                    <a:pt x="366294" y="3078858"/>
                    <a:pt x="366294" y="3065929"/>
                  </a:cubicBezTo>
                  <a:cubicBezTo>
                    <a:pt x="366294" y="3029533"/>
                    <a:pt x="396474" y="3017122"/>
                    <a:pt x="420082" y="3001383"/>
                  </a:cubicBezTo>
                  <a:cubicBezTo>
                    <a:pt x="423668" y="2990625"/>
                    <a:pt x="422822" y="2977128"/>
                    <a:pt x="430840" y="2969110"/>
                  </a:cubicBezTo>
                  <a:cubicBezTo>
                    <a:pt x="449954" y="2949996"/>
                    <a:pt x="508709" y="2917296"/>
                    <a:pt x="538416" y="2904564"/>
                  </a:cubicBezTo>
                  <a:cubicBezTo>
                    <a:pt x="548839" y="2900097"/>
                    <a:pt x="559931" y="2897393"/>
                    <a:pt x="570689" y="2893807"/>
                  </a:cubicBezTo>
                  <a:cubicBezTo>
                    <a:pt x="581447" y="2886635"/>
                    <a:pt x="591147" y="2877542"/>
                    <a:pt x="602962" y="2872291"/>
                  </a:cubicBezTo>
                  <a:cubicBezTo>
                    <a:pt x="623686" y="2863080"/>
                    <a:pt x="667508" y="2850776"/>
                    <a:pt x="667508" y="2850776"/>
                  </a:cubicBezTo>
                  <a:cubicBezTo>
                    <a:pt x="615082" y="2772135"/>
                    <a:pt x="679853" y="2854983"/>
                    <a:pt x="613720" y="2807746"/>
                  </a:cubicBezTo>
                  <a:cubicBezTo>
                    <a:pt x="597213" y="2795956"/>
                    <a:pt x="570689" y="2764715"/>
                    <a:pt x="570689" y="2764715"/>
                  </a:cubicBezTo>
                  <a:cubicBezTo>
                    <a:pt x="567103" y="2753957"/>
                    <a:pt x="565766" y="2742166"/>
                    <a:pt x="559932" y="2732442"/>
                  </a:cubicBezTo>
                  <a:cubicBezTo>
                    <a:pt x="554714" y="2723745"/>
                    <a:pt x="544752" y="2718847"/>
                    <a:pt x="538416" y="2710927"/>
                  </a:cubicBezTo>
                  <a:cubicBezTo>
                    <a:pt x="530339" y="2700831"/>
                    <a:pt x="522683" y="2690218"/>
                    <a:pt x="516901" y="2678654"/>
                  </a:cubicBezTo>
                  <a:cubicBezTo>
                    <a:pt x="509182" y="2663217"/>
                    <a:pt x="498834" y="2617143"/>
                    <a:pt x="495386" y="2603350"/>
                  </a:cubicBezTo>
                  <a:cubicBezTo>
                    <a:pt x="502781" y="2566374"/>
                    <a:pt x="506772" y="2541983"/>
                    <a:pt x="516901" y="2506531"/>
                  </a:cubicBezTo>
                  <a:cubicBezTo>
                    <a:pt x="520016" y="2495628"/>
                    <a:pt x="522152" y="2484171"/>
                    <a:pt x="527659" y="2474259"/>
                  </a:cubicBezTo>
                  <a:cubicBezTo>
                    <a:pt x="540217" y="2451655"/>
                    <a:pt x="562512" y="2434244"/>
                    <a:pt x="570689" y="2409713"/>
                  </a:cubicBezTo>
                  <a:cubicBezTo>
                    <a:pt x="577861" y="2388198"/>
                    <a:pt x="576169" y="2361204"/>
                    <a:pt x="592205" y="2345167"/>
                  </a:cubicBezTo>
                  <a:cubicBezTo>
                    <a:pt x="641539" y="2295830"/>
                    <a:pt x="583127" y="2358781"/>
                    <a:pt x="635235" y="2280621"/>
                  </a:cubicBezTo>
                  <a:cubicBezTo>
                    <a:pt x="640861" y="2272182"/>
                    <a:pt x="650415" y="2267026"/>
                    <a:pt x="656751" y="2259106"/>
                  </a:cubicBezTo>
                  <a:cubicBezTo>
                    <a:pt x="664828" y="2249010"/>
                    <a:pt x="671094" y="2237591"/>
                    <a:pt x="678266" y="2226833"/>
                  </a:cubicBezTo>
                  <a:cubicBezTo>
                    <a:pt x="680161" y="2211676"/>
                    <a:pt x="690392" y="2112802"/>
                    <a:pt x="699781" y="2086983"/>
                  </a:cubicBezTo>
                  <a:cubicBezTo>
                    <a:pt x="708002" y="2064376"/>
                    <a:pt x="721296" y="2043952"/>
                    <a:pt x="732054" y="2022437"/>
                  </a:cubicBezTo>
                  <a:cubicBezTo>
                    <a:pt x="735640" y="2004508"/>
                    <a:pt x="737030" y="1985995"/>
                    <a:pt x="742812" y="1968649"/>
                  </a:cubicBezTo>
                  <a:cubicBezTo>
                    <a:pt x="747883" y="1953436"/>
                    <a:pt x="759719" y="1940979"/>
                    <a:pt x="764327" y="1925619"/>
                  </a:cubicBezTo>
                  <a:cubicBezTo>
                    <a:pt x="770595" y="1904727"/>
                    <a:pt x="769795" y="1882234"/>
                    <a:pt x="775085" y="1861073"/>
                  </a:cubicBezTo>
                  <a:cubicBezTo>
                    <a:pt x="811689" y="1714659"/>
                    <a:pt x="777749" y="1855077"/>
                    <a:pt x="818115" y="1764254"/>
                  </a:cubicBezTo>
                  <a:cubicBezTo>
                    <a:pt x="827326" y="1743529"/>
                    <a:pt x="832459" y="1721223"/>
                    <a:pt x="839631" y="1699708"/>
                  </a:cubicBezTo>
                  <a:cubicBezTo>
                    <a:pt x="843217" y="1688950"/>
                    <a:pt x="842370" y="1675453"/>
                    <a:pt x="850388" y="1667435"/>
                  </a:cubicBezTo>
                  <a:lnTo>
                    <a:pt x="882661" y="1635162"/>
                  </a:lnTo>
                  <a:lnTo>
                    <a:pt x="914934" y="1538343"/>
                  </a:lnTo>
                  <a:cubicBezTo>
                    <a:pt x="926826" y="1502668"/>
                    <a:pt x="963344" y="1515035"/>
                    <a:pt x="957965" y="1495313"/>
                  </a:cubicBezTo>
                  <a:close/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Forme libre 70"/>
            <p:cNvSpPr/>
            <p:nvPr/>
          </p:nvSpPr>
          <p:spPr>
            <a:xfrm>
              <a:off x="5862918" y="3981240"/>
              <a:ext cx="301690" cy="1065007"/>
            </a:xfrm>
            <a:custGeom>
              <a:avLst/>
              <a:gdLst>
                <a:gd name="connsiteX0" fmla="*/ 96818 w 301690"/>
                <a:gd name="connsiteY0" fmla="*/ 1065007 h 1065007"/>
                <a:gd name="connsiteX1" fmla="*/ 86061 w 301690"/>
                <a:gd name="connsiteY1" fmla="*/ 1011219 h 1065007"/>
                <a:gd name="connsiteX2" fmla="*/ 118334 w 301690"/>
                <a:gd name="connsiteY2" fmla="*/ 935915 h 1065007"/>
                <a:gd name="connsiteX3" fmla="*/ 150607 w 301690"/>
                <a:gd name="connsiteY3" fmla="*/ 925158 h 1065007"/>
                <a:gd name="connsiteX4" fmla="*/ 247426 w 301690"/>
                <a:gd name="connsiteY4" fmla="*/ 882127 h 1065007"/>
                <a:gd name="connsiteX5" fmla="*/ 279698 w 301690"/>
                <a:gd name="connsiteY5" fmla="*/ 871369 h 1065007"/>
                <a:gd name="connsiteX6" fmla="*/ 301214 w 301690"/>
                <a:gd name="connsiteY6" fmla="*/ 849854 h 1065007"/>
                <a:gd name="connsiteX7" fmla="*/ 290456 w 301690"/>
                <a:gd name="connsiteY7" fmla="*/ 817581 h 1065007"/>
                <a:gd name="connsiteX8" fmla="*/ 225910 w 301690"/>
                <a:gd name="connsiteY8" fmla="*/ 785308 h 1065007"/>
                <a:gd name="connsiteX9" fmla="*/ 150607 w 301690"/>
                <a:gd name="connsiteY9" fmla="*/ 731520 h 1065007"/>
                <a:gd name="connsiteX10" fmla="*/ 107576 w 301690"/>
                <a:gd name="connsiteY10" fmla="*/ 688489 h 1065007"/>
                <a:gd name="connsiteX11" fmla="*/ 10757 w 301690"/>
                <a:gd name="connsiteY11" fmla="*/ 645459 h 1065007"/>
                <a:gd name="connsiteX12" fmla="*/ 0 w 301690"/>
                <a:gd name="connsiteY12" fmla="*/ 613186 h 1065007"/>
                <a:gd name="connsiteX13" fmla="*/ 21515 w 301690"/>
                <a:gd name="connsiteY13" fmla="*/ 537882 h 1065007"/>
                <a:gd name="connsiteX14" fmla="*/ 43030 w 301690"/>
                <a:gd name="connsiteY14" fmla="*/ 505609 h 1065007"/>
                <a:gd name="connsiteX15" fmla="*/ 64546 w 301690"/>
                <a:gd name="connsiteY15" fmla="*/ 441064 h 1065007"/>
                <a:gd name="connsiteX16" fmla="*/ 96818 w 301690"/>
                <a:gd name="connsiteY16" fmla="*/ 376518 h 1065007"/>
                <a:gd name="connsiteX17" fmla="*/ 118334 w 301690"/>
                <a:gd name="connsiteY17" fmla="*/ 311972 h 1065007"/>
                <a:gd name="connsiteX18" fmla="*/ 139849 w 301690"/>
                <a:gd name="connsiteY18" fmla="*/ 268941 h 1065007"/>
                <a:gd name="connsiteX19" fmla="*/ 172122 w 301690"/>
                <a:gd name="connsiteY19" fmla="*/ 172122 h 1065007"/>
                <a:gd name="connsiteX20" fmla="*/ 215153 w 301690"/>
                <a:gd name="connsiteY20" fmla="*/ 64546 h 1065007"/>
                <a:gd name="connsiteX21" fmla="*/ 225910 w 301690"/>
                <a:gd name="connsiteY21" fmla="*/ 32273 h 1065007"/>
                <a:gd name="connsiteX22" fmla="*/ 236668 w 301690"/>
                <a:gd name="connsiteY22" fmla="*/ 0 h 1065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01690" h="1065007">
                  <a:moveTo>
                    <a:pt x="96818" y="1065007"/>
                  </a:moveTo>
                  <a:cubicBezTo>
                    <a:pt x="93232" y="1047078"/>
                    <a:pt x="86061" y="1029503"/>
                    <a:pt x="86061" y="1011219"/>
                  </a:cubicBezTo>
                  <a:cubicBezTo>
                    <a:pt x="86061" y="979971"/>
                    <a:pt x="90960" y="952339"/>
                    <a:pt x="118334" y="935915"/>
                  </a:cubicBezTo>
                  <a:cubicBezTo>
                    <a:pt x="128058" y="930081"/>
                    <a:pt x="139849" y="928744"/>
                    <a:pt x="150607" y="925158"/>
                  </a:cubicBezTo>
                  <a:cubicBezTo>
                    <a:pt x="201751" y="891061"/>
                    <a:pt x="170612" y="907732"/>
                    <a:pt x="247426" y="882127"/>
                  </a:cubicBezTo>
                  <a:lnTo>
                    <a:pt x="279698" y="871369"/>
                  </a:lnTo>
                  <a:cubicBezTo>
                    <a:pt x="286870" y="864197"/>
                    <a:pt x="299225" y="859800"/>
                    <a:pt x="301214" y="849854"/>
                  </a:cubicBezTo>
                  <a:cubicBezTo>
                    <a:pt x="303438" y="838735"/>
                    <a:pt x="297540" y="826436"/>
                    <a:pt x="290456" y="817581"/>
                  </a:cubicBezTo>
                  <a:cubicBezTo>
                    <a:pt x="269904" y="791891"/>
                    <a:pt x="251894" y="798300"/>
                    <a:pt x="225910" y="785308"/>
                  </a:cubicBezTo>
                  <a:cubicBezTo>
                    <a:pt x="212520" y="778613"/>
                    <a:pt x="157107" y="737208"/>
                    <a:pt x="150607" y="731520"/>
                  </a:cubicBezTo>
                  <a:cubicBezTo>
                    <a:pt x="135341" y="718162"/>
                    <a:pt x="126820" y="694904"/>
                    <a:pt x="107576" y="688489"/>
                  </a:cubicBezTo>
                  <a:cubicBezTo>
                    <a:pt x="30764" y="662886"/>
                    <a:pt x="61900" y="679554"/>
                    <a:pt x="10757" y="645459"/>
                  </a:cubicBezTo>
                  <a:cubicBezTo>
                    <a:pt x="7171" y="634701"/>
                    <a:pt x="0" y="624526"/>
                    <a:pt x="0" y="613186"/>
                  </a:cubicBezTo>
                  <a:cubicBezTo>
                    <a:pt x="0" y="606289"/>
                    <a:pt x="16441" y="548030"/>
                    <a:pt x="21515" y="537882"/>
                  </a:cubicBezTo>
                  <a:cubicBezTo>
                    <a:pt x="27297" y="526318"/>
                    <a:pt x="37779" y="517424"/>
                    <a:pt x="43030" y="505609"/>
                  </a:cubicBezTo>
                  <a:cubicBezTo>
                    <a:pt x="52241" y="484885"/>
                    <a:pt x="54404" y="461349"/>
                    <a:pt x="64546" y="441064"/>
                  </a:cubicBezTo>
                  <a:cubicBezTo>
                    <a:pt x="75303" y="419549"/>
                    <a:pt x="87566" y="398722"/>
                    <a:pt x="96818" y="376518"/>
                  </a:cubicBezTo>
                  <a:cubicBezTo>
                    <a:pt x="105541" y="355583"/>
                    <a:pt x="108192" y="332257"/>
                    <a:pt x="118334" y="311972"/>
                  </a:cubicBezTo>
                  <a:cubicBezTo>
                    <a:pt x="125506" y="297628"/>
                    <a:pt x="134092" y="283909"/>
                    <a:pt x="139849" y="268941"/>
                  </a:cubicBezTo>
                  <a:cubicBezTo>
                    <a:pt x="152061" y="237190"/>
                    <a:pt x="156908" y="202549"/>
                    <a:pt x="172122" y="172122"/>
                  </a:cubicBezTo>
                  <a:cubicBezTo>
                    <a:pt x="203778" y="108811"/>
                    <a:pt x="188568" y="144300"/>
                    <a:pt x="215153" y="64546"/>
                  </a:cubicBezTo>
                  <a:lnTo>
                    <a:pt x="225910" y="32273"/>
                  </a:lnTo>
                  <a:lnTo>
                    <a:pt x="236668" y="0"/>
                  </a:lnTo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Forme libre 71"/>
            <p:cNvSpPr/>
            <p:nvPr/>
          </p:nvSpPr>
          <p:spPr>
            <a:xfrm>
              <a:off x="5959736" y="2733353"/>
              <a:ext cx="466319" cy="311972"/>
            </a:xfrm>
            <a:custGeom>
              <a:avLst/>
              <a:gdLst>
                <a:gd name="connsiteX0" fmla="*/ 247426 w 466319"/>
                <a:gd name="connsiteY0" fmla="*/ 301214 h 311972"/>
                <a:gd name="connsiteX1" fmla="*/ 32273 w 466319"/>
                <a:gd name="connsiteY1" fmla="*/ 268941 h 311972"/>
                <a:gd name="connsiteX2" fmla="*/ 10758 w 466319"/>
                <a:gd name="connsiteY2" fmla="*/ 236668 h 311972"/>
                <a:gd name="connsiteX3" fmla="*/ 0 w 466319"/>
                <a:gd name="connsiteY3" fmla="*/ 204395 h 311972"/>
                <a:gd name="connsiteX4" fmla="*/ 10758 w 466319"/>
                <a:gd name="connsiteY4" fmla="*/ 139849 h 311972"/>
                <a:gd name="connsiteX5" fmla="*/ 53789 w 466319"/>
                <a:gd name="connsiteY5" fmla="*/ 86061 h 311972"/>
                <a:gd name="connsiteX6" fmla="*/ 118335 w 466319"/>
                <a:gd name="connsiteY6" fmla="*/ 43031 h 311972"/>
                <a:gd name="connsiteX7" fmla="*/ 139850 w 466319"/>
                <a:gd name="connsiteY7" fmla="*/ 21515 h 311972"/>
                <a:gd name="connsiteX8" fmla="*/ 225911 w 466319"/>
                <a:gd name="connsiteY8" fmla="*/ 0 h 311972"/>
                <a:gd name="connsiteX9" fmla="*/ 355003 w 466319"/>
                <a:gd name="connsiteY9" fmla="*/ 10758 h 311972"/>
                <a:gd name="connsiteX10" fmla="*/ 419549 w 466319"/>
                <a:gd name="connsiteY10" fmla="*/ 53788 h 311972"/>
                <a:gd name="connsiteX11" fmla="*/ 441064 w 466319"/>
                <a:gd name="connsiteY11" fmla="*/ 86061 h 311972"/>
                <a:gd name="connsiteX12" fmla="*/ 462579 w 466319"/>
                <a:gd name="connsiteY12" fmla="*/ 311972 h 311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6319" h="311972">
                  <a:moveTo>
                    <a:pt x="247426" y="301214"/>
                  </a:moveTo>
                  <a:cubicBezTo>
                    <a:pt x="190622" y="297872"/>
                    <a:pt x="85930" y="322598"/>
                    <a:pt x="32273" y="268941"/>
                  </a:cubicBezTo>
                  <a:cubicBezTo>
                    <a:pt x="23131" y="259799"/>
                    <a:pt x="16540" y="248232"/>
                    <a:pt x="10758" y="236668"/>
                  </a:cubicBezTo>
                  <a:cubicBezTo>
                    <a:pt x="5687" y="226526"/>
                    <a:pt x="3586" y="215153"/>
                    <a:pt x="0" y="204395"/>
                  </a:cubicBezTo>
                  <a:cubicBezTo>
                    <a:pt x="3586" y="182880"/>
                    <a:pt x="3860" y="160542"/>
                    <a:pt x="10758" y="139849"/>
                  </a:cubicBezTo>
                  <a:cubicBezTo>
                    <a:pt x="15464" y="125732"/>
                    <a:pt x="40731" y="95855"/>
                    <a:pt x="53789" y="86061"/>
                  </a:cubicBezTo>
                  <a:cubicBezTo>
                    <a:pt x="74476" y="70546"/>
                    <a:pt x="100051" y="61316"/>
                    <a:pt x="118335" y="43031"/>
                  </a:cubicBezTo>
                  <a:cubicBezTo>
                    <a:pt x="125507" y="35859"/>
                    <a:pt x="131153" y="26733"/>
                    <a:pt x="139850" y="21515"/>
                  </a:cubicBezTo>
                  <a:cubicBezTo>
                    <a:pt x="156386" y="11593"/>
                    <a:pt x="214348" y="2313"/>
                    <a:pt x="225911" y="0"/>
                  </a:cubicBezTo>
                  <a:cubicBezTo>
                    <a:pt x="268942" y="3586"/>
                    <a:pt x="313398" y="-799"/>
                    <a:pt x="355003" y="10758"/>
                  </a:cubicBezTo>
                  <a:cubicBezTo>
                    <a:pt x="379918" y="17679"/>
                    <a:pt x="419549" y="53788"/>
                    <a:pt x="419549" y="53788"/>
                  </a:cubicBezTo>
                  <a:cubicBezTo>
                    <a:pt x="426721" y="64546"/>
                    <a:pt x="435813" y="74246"/>
                    <a:pt x="441064" y="86061"/>
                  </a:cubicBezTo>
                  <a:cubicBezTo>
                    <a:pt x="479588" y="172742"/>
                    <a:pt x="462579" y="196455"/>
                    <a:pt x="462579" y="311972"/>
                  </a:cubicBezTo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02832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 22"/>
          <p:cNvGrpSpPr/>
          <p:nvPr/>
        </p:nvGrpSpPr>
        <p:grpSpPr>
          <a:xfrm>
            <a:off x="915939" y="764704"/>
            <a:ext cx="7410480" cy="5013063"/>
            <a:chOff x="915939" y="1506071"/>
            <a:chExt cx="7410480" cy="5013063"/>
          </a:xfrm>
        </p:grpSpPr>
        <p:sp>
          <p:nvSpPr>
            <p:cNvPr id="3" name="Forme libre 2"/>
            <p:cNvSpPr/>
            <p:nvPr/>
          </p:nvSpPr>
          <p:spPr>
            <a:xfrm>
              <a:off x="915939" y="1506071"/>
              <a:ext cx="7410480" cy="5013063"/>
            </a:xfrm>
            <a:custGeom>
              <a:avLst/>
              <a:gdLst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514828 w 7410480"/>
                <a:gd name="connsiteY65" fmla="*/ 4894729 h 5013063"/>
                <a:gd name="connsiteX66" fmla="*/ 439525 w 7410480"/>
                <a:gd name="connsiteY66" fmla="*/ 4937760 h 5013063"/>
                <a:gd name="connsiteX67" fmla="*/ 288917 w 7410480"/>
                <a:gd name="connsiteY67" fmla="*/ 4959275 h 5013063"/>
                <a:gd name="connsiteX68" fmla="*/ 63007 w 7410480"/>
                <a:gd name="connsiteY68" fmla="*/ 4970033 h 5013063"/>
                <a:gd name="connsiteX69" fmla="*/ 52249 w 7410480"/>
                <a:gd name="connsiteY69" fmla="*/ 4937760 h 5013063"/>
                <a:gd name="connsiteX70" fmla="*/ 41492 w 7410480"/>
                <a:gd name="connsiteY70" fmla="*/ 4883971 h 5013063"/>
                <a:gd name="connsiteX71" fmla="*/ 30734 w 7410480"/>
                <a:gd name="connsiteY71" fmla="*/ 4625788 h 5013063"/>
                <a:gd name="connsiteX72" fmla="*/ 52249 w 7410480"/>
                <a:gd name="connsiteY72" fmla="*/ 4141694 h 5013063"/>
                <a:gd name="connsiteX73" fmla="*/ 63007 w 7410480"/>
                <a:gd name="connsiteY73" fmla="*/ 3786691 h 5013063"/>
                <a:gd name="connsiteX74" fmla="*/ 73765 w 7410480"/>
                <a:gd name="connsiteY74" fmla="*/ 3732903 h 5013063"/>
                <a:gd name="connsiteX75" fmla="*/ 63007 w 7410480"/>
                <a:gd name="connsiteY75" fmla="*/ 3119717 h 5013063"/>
                <a:gd name="connsiteX76" fmla="*/ 41492 w 7410480"/>
                <a:gd name="connsiteY76" fmla="*/ 2710927 h 5013063"/>
                <a:gd name="connsiteX77" fmla="*/ 52249 w 7410480"/>
                <a:gd name="connsiteY77" fmla="*/ 1323190 h 5013063"/>
                <a:gd name="connsiteX78" fmla="*/ 19976 w 7410480"/>
                <a:gd name="connsiteY78" fmla="*/ 1021976 h 5013063"/>
                <a:gd name="connsiteX79" fmla="*/ 19976 w 7410480"/>
                <a:gd name="connsiteY79" fmla="*/ 473336 h 5013063"/>
                <a:gd name="connsiteX80" fmla="*/ 19976 w 7410480"/>
                <a:gd name="connsiteY8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514828 w 7410480"/>
                <a:gd name="connsiteY65" fmla="*/ 4894729 h 5013063"/>
                <a:gd name="connsiteX66" fmla="*/ 536344 w 7410480"/>
                <a:gd name="connsiteY66" fmla="*/ 4980790 h 5013063"/>
                <a:gd name="connsiteX67" fmla="*/ 288917 w 7410480"/>
                <a:gd name="connsiteY67" fmla="*/ 4959275 h 5013063"/>
                <a:gd name="connsiteX68" fmla="*/ 63007 w 7410480"/>
                <a:gd name="connsiteY68" fmla="*/ 4970033 h 5013063"/>
                <a:gd name="connsiteX69" fmla="*/ 52249 w 7410480"/>
                <a:gd name="connsiteY69" fmla="*/ 4937760 h 5013063"/>
                <a:gd name="connsiteX70" fmla="*/ 41492 w 7410480"/>
                <a:gd name="connsiteY70" fmla="*/ 4883971 h 5013063"/>
                <a:gd name="connsiteX71" fmla="*/ 30734 w 7410480"/>
                <a:gd name="connsiteY71" fmla="*/ 4625788 h 5013063"/>
                <a:gd name="connsiteX72" fmla="*/ 52249 w 7410480"/>
                <a:gd name="connsiteY72" fmla="*/ 4141694 h 5013063"/>
                <a:gd name="connsiteX73" fmla="*/ 63007 w 7410480"/>
                <a:gd name="connsiteY73" fmla="*/ 3786691 h 5013063"/>
                <a:gd name="connsiteX74" fmla="*/ 73765 w 7410480"/>
                <a:gd name="connsiteY74" fmla="*/ 3732903 h 5013063"/>
                <a:gd name="connsiteX75" fmla="*/ 63007 w 7410480"/>
                <a:gd name="connsiteY75" fmla="*/ 3119717 h 5013063"/>
                <a:gd name="connsiteX76" fmla="*/ 41492 w 7410480"/>
                <a:gd name="connsiteY76" fmla="*/ 2710927 h 5013063"/>
                <a:gd name="connsiteX77" fmla="*/ 52249 w 7410480"/>
                <a:gd name="connsiteY77" fmla="*/ 1323190 h 5013063"/>
                <a:gd name="connsiteX78" fmla="*/ 19976 w 7410480"/>
                <a:gd name="connsiteY78" fmla="*/ 1021976 h 5013063"/>
                <a:gd name="connsiteX79" fmla="*/ 19976 w 7410480"/>
                <a:gd name="connsiteY79" fmla="*/ 473336 h 5013063"/>
                <a:gd name="connsiteX80" fmla="*/ 19976 w 7410480"/>
                <a:gd name="connsiteY8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697708 w 7410480"/>
                <a:gd name="connsiteY65" fmla="*/ 4991548 h 5013063"/>
                <a:gd name="connsiteX66" fmla="*/ 536344 w 7410480"/>
                <a:gd name="connsiteY66" fmla="*/ 4980790 h 5013063"/>
                <a:gd name="connsiteX67" fmla="*/ 288917 w 7410480"/>
                <a:gd name="connsiteY67" fmla="*/ 4959275 h 5013063"/>
                <a:gd name="connsiteX68" fmla="*/ 63007 w 7410480"/>
                <a:gd name="connsiteY68" fmla="*/ 4970033 h 5013063"/>
                <a:gd name="connsiteX69" fmla="*/ 52249 w 7410480"/>
                <a:gd name="connsiteY69" fmla="*/ 4937760 h 5013063"/>
                <a:gd name="connsiteX70" fmla="*/ 41492 w 7410480"/>
                <a:gd name="connsiteY70" fmla="*/ 4883971 h 5013063"/>
                <a:gd name="connsiteX71" fmla="*/ 30734 w 7410480"/>
                <a:gd name="connsiteY71" fmla="*/ 4625788 h 5013063"/>
                <a:gd name="connsiteX72" fmla="*/ 52249 w 7410480"/>
                <a:gd name="connsiteY72" fmla="*/ 4141694 h 5013063"/>
                <a:gd name="connsiteX73" fmla="*/ 63007 w 7410480"/>
                <a:gd name="connsiteY73" fmla="*/ 3786691 h 5013063"/>
                <a:gd name="connsiteX74" fmla="*/ 73765 w 7410480"/>
                <a:gd name="connsiteY74" fmla="*/ 3732903 h 5013063"/>
                <a:gd name="connsiteX75" fmla="*/ 63007 w 7410480"/>
                <a:gd name="connsiteY75" fmla="*/ 3119717 h 5013063"/>
                <a:gd name="connsiteX76" fmla="*/ 41492 w 7410480"/>
                <a:gd name="connsiteY76" fmla="*/ 2710927 h 5013063"/>
                <a:gd name="connsiteX77" fmla="*/ 52249 w 7410480"/>
                <a:gd name="connsiteY77" fmla="*/ 1323190 h 5013063"/>
                <a:gd name="connsiteX78" fmla="*/ 19976 w 7410480"/>
                <a:gd name="connsiteY78" fmla="*/ 1021976 h 5013063"/>
                <a:gd name="connsiteX79" fmla="*/ 19976 w 7410480"/>
                <a:gd name="connsiteY79" fmla="*/ 473336 h 5013063"/>
                <a:gd name="connsiteX80" fmla="*/ 19976 w 7410480"/>
                <a:gd name="connsiteY8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68616 w 7410480"/>
                <a:gd name="connsiteY64" fmla="*/ 4883971 h 5013063"/>
                <a:gd name="connsiteX65" fmla="*/ 536344 w 7410480"/>
                <a:gd name="connsiteY65" fmla="*/ 4980790 h 5013063"/>
                <a:gd name="connsiteX66" fmla="*/ 288917 w 7410480"/>
                <a:gd name="connsiteY66" fmla="*/ 4959275 h 5013063"/>
                <a:gd name="connsiteX67" fmla="*/ 63007 w 7410480"/>
                <a:gd name="connsiteY67" fmla="*/ 4970033 h 5013063"/>
                <a:gd name="connsiteX68" fmla="*/ 52249 w 7410480"/>
                <a:gd name="connsiteY68" fmla="*/ 4937760 h 5013063"/>
                <a:gd name="connsiteX69" fmla="*/ 41492 w 7410480"/>
                <a:gd name="connsiteY69" fmla="*/ 4883971 h 5013063"/>
                <a:gd name="connsiteX70" fmla="*/ 30734 w 7410480"/>
                <a:gd name="connsiteY70" fmla="*/ 4625788 h 5013063"/>
                <a:gd name="connsiteX71" fmla="*/ 52249 w 7410480"/>
                <a:gd name="connsiteY71" fmla="*/ 4141694 h 5013063"/>
                <a:gd name="connsiteX72" fmla="*/ 63007 w 7410480"/>
                <a:gd name="connsiteY72" fmla="*/ 3786691 h 5013063"/>
                <a:gd name="connsiteX73" fmla="*/ 73765 w 7410480"/>
                <a:gd name="connsiteY73" fmla="*/ 3732903 h 5013063"/>
                <a:gd name="connsiteX74" fmla="*/ 63007 w 7410480"/>
                <a:gd name="connsiteY74" fmla="*/ 3119717 h 5013063"/>
                <a:gd name="connsiteX75" fmla="*/ 41492 w 7410480"/>
                <a:gd name="connsiteY75" fmla="*/ 2710927 h 5013063"/>
                <a:gd name="connsiteX76" fmla="*/ 52249 w 7410480"/>
                <a:gd name="connsiteY76" fmla="*/ 1323190 h 5013063"/>
                <a:gd name="connsiteX77" fmla="*/ 19976 w 7410480"/>
                <a:gd name="connsiteY77" fmla="*/ 1021976 h 5013063"/>
                <a:gd name="connsiteX78" fmla="*/ 19976 w 7410480"/>
                <a:gd name="connsiteY78" fmla="*/ 473336 h 5013063"/>
                <a:gd name="connsiteX79" fmla="*/ 19976 w 7410480"/>
                <a:gd name="connsiteY79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869830 w 7410480"/>
                <a:gd name="connsiteY63" fmla="*/ 4851698 h 5013063"/>
                <a:gd name="connsiteX64" fmla="*/ 536344 w 7410480"/>
                <a:gd name="connsiteY64" fmla="*/ 4980790 h 5013063"/>
                <a:gd name="connsiteX65" fmla="*/ 288917 w 7410480"/>
                <a:gd name="connsiteY65" fmla="*/ 4959275 h 5013063"/>
                <a:gd name="connsiteX66" fmla="*/ 63007 w 7410480"/>
                <a:gd name="connsiteY66" fmla="*/ 4970033 h 5013063"/>
                <a:gd name="connsiteX67" fmla="*/ 52249 w 7410480"/>
                <a:gd name="connsiteY67" fmla="*/ 4937760 h 5013063"/>
                <a:gd name="connsiteX68" fmla="*/ 41492 w 7410480"/>
                <a:gd name="connsiteY68" fmla="*/ 4883971 h 5013063"/>
                <a:gd name="connsiteX69" fmla="*/ 30734 w 7410480"/>
                <a:gd name="connsiteY69" fmla="*/ 4625788 h 5013063"/>
                <a:gd name="connsiteX70" fmla="*/ 52249 w 7410480"/>
                <a:gd name="connsiteY70" fmla="*/ 4141694 h 5013063"/>
                <a:gd name="connsiteX71" fmla="*/ 63007 w 7410480"/>
                <a:gd name="connsiteY71" fmla="*/ 3786691 h 5013063"/>
                <a:gd name="connsiteX72" fmla="*/ 73765 w 7410480"/>
                <a:gd name="connsiteY72" fmla="*/ 3732903 h 5013063"/>
                <a:gd name="connsiteX73" fmla="*/ 63007 w 7410480"/>
                <a:gd name="connsiteY73" fmla="*/ 3119717 h 5013063"/>
                <a:gd name="connsiteX74" fmla="*/ 41492 w 7410480"/>
                <a:gd name="connsiteY74" fmla="*/ 2710927 h 5013063"/>
                <a:gd name="connsiteX75" fmla="*/ 52249 w 7410480"/>
                <a:gd name="connsiteY75" fmla="*/ 1323190 h 5013063"/>
                <a:gd name="connsiteX76" fmla="*/ 19976 w 7410480"/>
                <a:gd name="connsiteY76" fmla="*/ 1021976 h 5013063"/>
                <a:gd name="connsiteX77" fmla="*/ 19976 w 7410480"/>
                <a:gd name="connsiteY77" fmla="*/ 473336 h 5013063"/>
                <a:gd name="connsiteX78" fmla="*/ 19976 w 7410480"/>
                <a:gd name="connsiteY78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923619 w 7410480"/>
                <a:gd name="connsiteY62" fmla="*/ 4840941 h 5013063"/>
                <a:gd name="connsiteX63" fmla="*/ 536344 w 7410480"/>
                <a:gd name="connsiteY63" fmla="*/ 4980790 h 5013063"/>
                <a:gd name="connsiteX64" fmla="*/ 288917 w 7410480"/>
                <a:gd name="connsiteY64" fmla="*/ 4959275 h 5013063"/>
                <a:gd name="connsiteX65" fmla="*/ 63007 w 7410480"/>
                <a:gd name="connsiteY65" fmla="*/ 4970033 h 5013063"/>
                <a:gd name="connsiteX66" fmla="*/ 52249 w 7410480"/>
                <a:gd name="connsiteY66" fmla="*/ 4937760 h 5013063"/>
                <a:gd name="connsiteX67" fmla="*/ 41492 w 7410480"/>
                <a:gd name="connsiteY67" fmla="*/ 4883971 h 5013063"/>
                <a:gd name="connsiteX68" fmla="*/ 30734 w 7410480"/>
                <a:gd name="connsiteY68" fmla="*/ 4625788 h 5013063"/>
                <a:gd name="connsiteX69" fmla="*/ 52249 w 7410480"/>
                <a:gd name="connsiteY69" fmla="*/ 4141694 h 5013063"/>
                <a:gd name="connsiteX70" fmla="*/ 63007 w 7410480"/>
                <a:gd name="connsiteY70" fmla="*/ 3786691 h 5013063"/>
                <a:gd name="connsiteX71" fmla="*/ 73765 w 7410480"/>
                <a:gd name="connsiteY71" fmla="*/ 3732903 h 5013063"/>
                <a:gd name="connsiteX72" fmla="*/ 63007 w 7410480"/>
                <a:gd name="connsiteY72" fmla="*/ 3119717 h 5013063"/>
                <a:gd name="connsiteX73" fmla="*/ 41492 w 7410480"/>
                <a:gd name="connsiteY73" fmla="*/ 2710927 h 5013063"/>
                <a:gd name="connsiteX74" fmla="*/ 52249 w 7410480"/>
                <a:gd name="connsiteY74" fmla="*/ 1323190 h 5013063"/>
                <a:gd name="connsiteX75" fmla="*/ 19976 w 7410480"/>
                <a:gd name="connsiteY75" fmla="*/ 1021976 h 5013063"/>
                <a:gd name="connsiteX76" fmla="*/ 19976 w 7410480"/>
                <a:gd name="connsiteY76" fmla="*/ 473336 h 5013063"/>
                <a:gd name="connsiteX77" fmla="*/ 19976 w 7410480"/>
                <a:gd name="connsiteY77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94696 w 7410480"/>
                <a:gd name="connsiteY48" fmla="*/ 4916244 h 5013063"/>
                <a:gd name="connsiteX49" fmla="*/ 3430150 w 7410480"/>
                <a:gd name="connsiteY49" fmla="*/ 4948517 h 5013063"/>
                <a:gd name="connsiteX50" fmla="*/ 3365605 w 7410480"/>
                <a:gd name="connsiteY50" fmla="*/ 4970033 h 5013063"/>
                <a:gd name="connsiteX51" fmla="*/ 3333332 w 7410480"/>
                <a:gd name="connsiteY51" fmla="*/ 4980790 h 5013063"/>
                <a:gd name="connsiteX52" fmla="*/ 2827722 w 7410480"/>
                <a:gd name="connsiteY52" fmla="*/ 5002305 h 5013063"/>
                <a:gd name="connsiteX53" fmla="*/ 2763176 w 7410480"/>
                <a:gd name="connsiteY53" fmla="*/ 5013063 h 5013063"/>
                <a:gd name="connsiteX54" fmla="*/ 2397416 w 7410480"/>
                <a:gd name="connsiteY54" fmla="*/ 5002305 h 5013063"/>
                <a:gd name="connsiteX55" fmla="*/ 2300597 w 7410480"/>
                <a:gd name="connsiteY55" fmla="*/ 4980790 h 5013063"/>
                <a:gd name="connsiteX56" fmla="*/ 2171506 w 7410480"/>
                <a:gd name="connsiteY56" fmla="*/ 4937760 h 5013063"/>
                <a:gd name="connsiteX57" fmla="*/ 1924080 w 7410480"/>
                <a:gd name="connsiteY57" fmla="*/ 4948517 h 5013063"/>
                <a:gd name="connsiteX58" fmla="*/ 1870292 w 7410480"/>
                <a:gd name="connsiteY58" fmla="*/ 4959275 h 5013063"/>
                <a:gd name="connsiteX59" fmla="*/ 1676654 w 7410480"/>
                <a:gd name="connsiteY59" fmla="*/ 4980790 h 5013063"/>
                <a:gd name="connsiteX60" fmla="*/ 1203317 w 7410480"/>
                <a:gd name="connsiteY60" fmla="*/ 4959275 h 5013063"/>
                <a:gd name="connsiteX61" fmla="*/ 1117256 w 7410480"/>
                <a:gd name="connsiteY61" fmla="*/ 4948517 h 5013063"/>
                <a:gd name="connsiteX62" fmla="*/ 536344 w 7410480"/>
                <a:gd name="connsiteY62" fmla="*/ 4980790 h 5013063"/>
                <a:gd name="connsiteX63" fmla="*/ 288917 w 7410480"/>
                <a:gd name="connsiteY63" fmla="*/ 4959275 h 5013063"/>
                <a:gd name="connsiteX64" fmla="*/ 63007 w 7410480"/>
                <a:gd name="connsiteY64" fmla="*/ 4970033 h 5013063"/>
                <a:gd name="connsiteX65" fmla="*/ 52249 w 7410480"/>
                <a:gd name="connsiteY65" fmla="*/ 4937760 h 5013063"/>
                <a:gd name="connsiteX66" fmla="*/ 41492 w 7410480"/>
                <a:gd name="connsiteY66" fmla="*/ 4883971 h 5013063"/>
                <a:gd name="connsiteX67" fmla="*/ 30734 w 7410480"/>
                <a:gd name="connsiteY67" fmla="*/ 4625788 h 5013063"/>
                <a:gd name="connsiteX68" fmla="*/ 52249 w 7410480"/>
                <a:gd name="connsiteY68" fmla="*/ 4141694 h 5013063"/>
                <a:gd name="connsiteX69" fmla="*/ 63007 w 7410480"/>
                <a:gd name="connsiteY69" fmla="*/ 3786691 h 5013063"/>
                <a:gd name="connsiteX70" fmla="*/ 73765 w 7410480"/>
                <a:gd name="connsiteY70" fmla="*/ 3732903 h 5013063"/>
                <a:gd name="connsiteX71" fmla="*/ 63007 w 7410480"/>
                <a:gd name="connsiteY71" fmla="*/ 3119717 h 5013063"/>
                <a:gd name="connsiteX72" fmla="*/ 41492 w 7410480"/>
                <a:gd name="connsiteY72" fmla="*/ 2710927 h 5013063"/>
                <a:gd name="connsiteX73" fmla="*/ 52249 w 7410480"/>
                <a:gd name="connsiteY73" fmla="*/ 1323190 h 5013063"/>
                <a:gd name="connsiteX74" fmla="*/ 19976 w 7410480"/>
                <a:gd name="connsiteY74" fmla="*/ 1021976 h 5013063"/>
                <a:gd name="connsiteX75" fmla="*/ 19976 w 7410480"/>
                <a:gd name="connsiteY75" fmla="*/ 473336 h 5013063"/>
                <a:gd name="connsiteX76" fmla="*/ 19976 w 7410480"/>
                <a:gd name="connsiteY76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526969 w 7410480"/>
                <a:gd name="connsiteY47" fmla="*/ 4927002 h 5013063"/>
                <a:gd name="connsiteX48" fmla="*/ 3430150 w 7410480"/>
                <a:gd name="connsiteY48" fmla="*/ 4948517 h 5013063"/>
                <a:gd name="connsiteX49" fmla="*/ 3365605 w 7410480"/>
                <a:gd name="connsiteY49" fmla="*/ 4970033 h 5013063"/>
                <a:gd name="connsiteX50" fmla="*/ 3333332 w 7410480"/>
                <a:gd name="connsiteY50" fmla="*/ 4980790 h 5013063"/>
                <a:gd name="connsiteX51" fmla="*/ 2827722 w 7410480"/>
                <a:gd name="connsiteY51" fmla="*/ 5002305 h 5013063"/>
                <a:gd name="connsiteX52" fmla="*/ 2763176 w 7410480"/>
                <a:gd name="connsiteY52" fmla="*/ 5013063 h 5013063"/>
                <a:gd name="connsiteX53" fmla="*/ 2397416 w 7410480"/>
                <a:gd name="connsiteY53" fmla="*/ 5002305 h 5013063"/>
                <a:gd name="connsiteX54" fmla="*/ 2300597 w 7410480"/>
                <a:gd name="connsiteY54" fmla="*/ 4980790 h 5013063"/>
                <a:gd name="connsiteX55" fmla="*/ 2171506 w 7410480"/>
                <a:gd name="connsiteY55" fmla="*/ 4937760 h 5013063"/>
                <a:gd name="connsiteX56" fmla="*/ 1924080 w 7410480"/>
                <a:gd name="connsiteY56" fmla="*/ 4948517 h 5013063"/>
                <a:gd name="connsiteX57" fmla="*/ 1870292 w 7410480"/>
                <a:gd name="connsiteY57" fmla="*/ 4959275 h 5013063"/>
                <a:gd name="connsiteX58" fmla="*/ 1676654 w 7410480"/>
                <a:gd name="connsiteY58" fmla="*/ 4980790 h 5013063"/>
                <a:gd name="connsiteX59" fmla="*/ 1203317 w 7410480"/>
                <a:gd name="connsiteY59" fmla="*/ 4959275 h 5013063"/>
                <a:gd name="connsiteX60" fmla="*/ 1117256 w 7410480"/>
                <a:gd name="connsiteY60" fmla="*/ 4948517 h 5013063"/>
                <a:gd name="connsiteX61" fmla="*/ 536344 w 7410480"/>
                <a:gd name="connsiteY61" fmla="*/ 4980790 h 5013063"/>
                <a:gd name="connsiteX62" fmla="*/ 288917 w 7410480"/>
                <a:gd name="connsiteY62" fmla="*/ 4959275 h 5013063"/>
                <a:gd name="connsiteX63" fmla="*/ 63007 w 7410480"/>
                <a:gd name="connsiteY63" fmla="*/ 4970033 h 5013063"/>
                <a:gd name="connsiteX64" fmla="*/ 52249 w 7410480"/>
                <a:gd name="connsiteY64" fmla="*/ 4937760 h 5013063"/>
                <a:gd name="connsiteX65" fmla="*/ 41492 w 7410480"/>
                <a:gd name="connsiteY65" fmla="*/ 4883971 h 5013063"/>
                <a:gd name="connsiteX66" fmla="*/ 30734 w 7410480"/>
                <a:gd name="connsiteY66" fmla="*/ 4625788 h 5013063"/>
                <a:gd name="connsiteX67" fmla="*/ 52249 w 7410480"/>
                <a:gd name="connsiteY67" fmla="*/ 4141694 h 5013063"/>
                <a:gd name="connsiteX68" fmla="*/ 63007 w 7410480"/>
                <a:gd name="connsiteY68" fmla="*/ 3786691 h 5013063"/>
                <a:gd name="connsiteX69" fmla="*/ 73765 w 7410480"/>
                <a:gd name="connsiteY69" fmla="*/ 3732903 h 5013063"/>
                <a:gd name="connsiteX70" fmla="*/ 63007 w 7410480"/>
                <a:gd name="connsiteY70" fmla="*/ 3119717 h 5013063"/>
                <a:gd name="connsiteX71" fmla="*/ 41492 w 7410480"/>
                <a:gd name="connsiteY71" fmla="*/ 2710927 h 5013063"/>
                <a:gd name="connsiteX72" fmla="*/ 52249 w 7410480"/>
                <a:gd name="connsiteY72" fmla="*/ 1323190 h 5013063"/>
                <a:gd name="connsiteX73" fmla="*/ 19976 w 7410480"/>
                <a:gd name="connsiteY73" fmla="*/ 1021976 h 5013063"/>
                <a:gd name="connsiteX74" fmla="*/ 19976 w 7410480"/>
                <a:gd name="connsiteY74" fmla="*/ 473336 h 5013063"/>
                <a:gd name="connsiteX75" fmla="*/ 19976 w 7410480"/>
                <a:gd name="connsiteY75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345473 w 7410480"/>
                <a:gd name="connsiteY36" fmla="*/ 4948517 h 5013063"/>
                <a:gd name="connsiteX37" fmla="*/ 6291685 w 7410480"/>
                <a:gd name="connsiteY37" fmla="*/ 4970033 h 5013063"/>
                <a:gd name="connsiteX38" fmla="*/ 6205623 w 7410480"/>
                <a:gd name="connsiteY38" fmla="*/ 4991548 h 5013063"/>
                <a:gd name="connsiteX39" fmla="*/ 5796833 w 7410480"/>
                <a:gd name="connsiteY39" fmla="*/ 4980790 h 5013063"/>
                <a:gd name="connsiteX40" fmla="*/ 5743045 w 7410480"/>
                <a:gd name="connsiteY40" fmla="*/ 5002305 h 5013063"/>
                <a:gd name="connsiteX41" fmla="*/ 5700014 w 7410480"/>
                <a:gd name="connsiteY41" fmla="*/ 5013063 h 5013063"/>
                <a:gd name="connsiteX42" fmla="*/ 5119101 w 7410480"/>
                <a:gd name="connsiteY42" fmla="*/ 4991548 h 5013063"/>
                <a:gd name="connsiteX43" fmla="*/ 4860917 w 7410480"/>
                <a:gd name="connsiteY43" fmla="*/ 4980790 h 5013063"/>
                <a:gd name="connsiteX44" fmla="*/ 3817426 w 7410480"/>
                <a:gd name="connsiteY44" fmla="*/ 4970033 h 5013063"/>
                <a:gd name="connsiteX45" fmla="*/ 3720607 w 7410480"/>
                <a:gd name="connsiteY45" fmla="*/ 4959275 h 5013063"/>
                <a:gd name="connsiteX46" fmla="*/ 3656061 w 7410480"/>
                <a:gd name="connsiteY46" fmla="*/ 4937760 h 5013063"/>
                <a:gd name="connsiteX47" fmla="*/ 3430150 w 7410480"/>
                <a:gd name="connsiteY47" fmla="*/ 4948517 h 5013063"/>
                <a:gd name="connsiteX48" fmla="*/ 3365605 w 7410480"/>
                <a:gd name="connsiteY48" fmla="*/ 4970033 h 5013063"/>
                <a:gd name="connsiteX49" fmla="*/ 3333332 w 7410480"/>
                <a:gd name="connsiteY49" fmla="*/ 4980790 h 5013063"/>
                <a:gd name="connsiteX50" fmla="*/ 2827722 w 7410480"/>
                <a:gd name="connsiteY50" fmla="*/ 5002305 h 5013063"/>
                <a:gd name="connsiteX51" fmla="*/ 2763176 w 7410480"/>
                <a:gd name="connsiteY51" fmla="*/ 5013063 h 5013063"/>
                <a:gd name="connsiteX52" fmla="*/ 2397416 w 7410480"/>
                <a:gd name="connsiteY52" fmla="*/ 5002305 h 5013063"/>
                <a:gd name="connsiteX53" fmla="*/ 2300597 w 7410480"/>
                <a:gd name="connsiteY53" fmla="*/ 4980790 h 5013063"/>
                <a:gd name="connsiteX54" fmla="*/ 2171506 w 7410480"/>
                <a:gd name="connsiteY54" fmla="*/ 4937760 h 5013063"/>
                <a:gd name="connsiteX55" fmla="*/ 1924080 w 7410480"/>
                <a:gd name="connsiteY55" fmla="*/ 4948517 h 5013063"/>
                <a:gd name="connsiteX56" fmla="*/ 1870292 w 7410480"/>
                <a:gd name="connsiteY56" fmla="*/ 4959275 h 5013063"/>
                <a:gd name="connsiteX57" fmla="*/ 1676654 w 7410480"/>
                <a:gd name="connsiteY57" fmla="*/ 4980790 h 5013063"/>
                <a:gd name="connsiteX58" fmla="*/ 1203317 w 7410480"/>
                <a:gd name="connsiteY58" fmla="*/ 4959275 h 5013063"/>
                <a:gd name="connsiteX59" fmla="*/ 1117256 w 7410480"/>
                <a:gd name="connsiteY59" fmla="*/ 4948517 h 5013063"/>
                <a:gd name="connsiteX60" fmla="*/ 536344 w 7410480"/>
                <a:gd name="connsiteY60" fmla="*/ 4980790 h 5013063"/>
                <a:gd name="connsiteX61" fmla="*/ 288917 w 7410480"/>
                <a:gd name="connsiteY61" fmla="*/ 4959275 h 5013063"/>
                <a:gd name="connsiteX62" fmla="*/ 63007 w 7410480"/>
                <a:gd name="connsiteY62" fmla="*/ 4970033 h 5013063"/>
                <a:gd name="connsiteX63" fmla="*/ 52249 w 7410480"/>
                <a:gd name="connsiteY63" fmla="*/ 4937760 h 5013063"/>
                <a:gd name="connsiteX64" fmla="*/ 41492 w 7410480"/>
                <a:gd name="connsiteY64" fmla="*/ 4883971 h 5013063"/>
                <a:gd name="connsiteX65" fmla="*/ 30734 w 7410480"/>
                <a:gd name="connsiteY65" fmla="*/ 4625788 h 5013063"/>
                <a:gd name="connsiteX66" fmla="*/ 52249 w 7410480"/>
                <a:gd name="connsiteY66" fmla="*/ 4141694 h 5013063"/>
                <a:gd name="connsiteX67" fmla="*/ 63007 w 7410480"/>
                <a:gd name="connsiteY67" fmla="*/ 3786691 h 5013063"/>
                <a:gd name="connsiteX68" fmla="*/ 73765 w 7410480"/>
                <a:gd name="connsiteY68" fmla="*/ 3732903 h 5013063"/>
                <a:gd name="connsiteX69" fmla="*/ 63007 w 7410480"/>
                <a:gd name="connsiteY69" fmla="*/ 3119717 h 5013063"/>
                <a:gd name="connsiteX70" fmla="*/ 41492 w 7410480"/>
                <a:gd name="connsiteY70" fmla="*/ 2710927 h 5013063"/>
                <a:gd name="connsiteX71" fmla="*/ 52249 w 7410480"/>
                <a:gd name="connsiteY71" fmla="*/ 1323190 h 5013063"/>
                <a:gd name="connsiteX72" fmla="*/ 19976 w 7410480"/>
                <a:gd name="connsiteY72" fmla="*/ 1021976 h 5013063"/>
                <a:gd name="connsiteX73" fmla="*/ 19976 w 7410480"/>
                <a:gd name="connsiteY73" fmla="*/ 473336 h 5013063"/>
                <a:gd name="connsiteX74" fmla="*/ 19976 w 7410480"/>
                <a:gd name="connsiteY74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431534 w 7410480"/>
                <a:gd name="connsiteY35" fmla="*/ 4937760 h 5013063"/>
                <a:gd name="connsiteX36" fmla="*/ 6291685 w 7410480"/>
                <a:gd name="connsiteY36" fmla="*/ 4970033 h 5013063"/>
                <a:gd name="connsiteX37" fmla="*/ 6205623 w 7410480"/>
                <a:gd name="connsiteY37" fmla="*/ 4991548 h 5013063"/>
                <a:gd name="connsiteX38" fmla="*/ 5796833 w 7410480"/>
                <a:gd name="connsiteY38" fmla="*/ 4980790 h 5013063"/>
                <a:gd name="connsiteX39" fmla="*/ 5743045 w 7410480"/>
                <a:gd name="connsiteY39" fmla="*/ 5002305 h 5013063"/>
                <a:gd name="connsiteX40" fmla="*/ 5700014 w 7410480"/>
                <a:gd name="connsiteY40" fmla="*/ 5013063 h 5013063"/>
                <a:gd name="connsiteX41" fmla="*/ 5119101 w 7410480"/>
                <a:gd name="connsiteY41" fmla="*/ 4991548 h 5013063"/>
                <a:gd name="connsiteX42" fmla="*/ 4860917 w 7410480"/>
                <a:gd name="connsiteY42" fmla="*/ 4980790 h 5013063"/>
                <a:gd name="connsiteX43" fmla="*/ 3817426 w 7410480"/>
                <a:gd name="connsiteY43" fmla="*/ 4970033 h 5013063"/>
                <a:gd name="connsiteX44" fmla="*/ 3720607 w 7410480"/>
                <a:gd name="connsiteY44" fmla="*/ 4959275 h 5013063"/>
                <a:gd name="connsiteX45" fmla="*/ 3656061 w 7410480"/>
                <a:gd name="connsiteY45" fmla="*/ 4937760 h 5013063"/>
                <a:gd name="connsiteX46" fmla="*/ 3430150 w 7410480"/>
                <a:gd name="connsiteY46" fmla="*/ 4948517 h 5013063"/>
                <a:gd name="connsiteX47" fmla="*/ 3365605 w 7410480"/>
                <a:gd name="connsiteY47" fmla="*/ 4970033 h 5013063"/>
                <a:gd name="connsiteX48" fmla="*/ 3333332 w 7410480"/>
                <a:gd name="connsiteY48" fmla="*/ 4980790 h 5013063"/>
                <a:gd name="connsiteX49" fmla="*/ 2827722 w 7410480"/>
                <a:gd name="connsiteY49" fmla="*/ 5002305 h 5013063"/>
                <a:gd name="connsiteX50" fmla="*/ 2763176 w 7410480"/>
                <a:gd name="connsiteY50" fmla="*/ 5013063 h 5013063"/>
                <a:gd name="connsiteX51" fmla="*/ 2397416 w 7410480"/>
                <a:gd name="connsiteY51" fmla="*/ 5002305 h 5013063"/>
                <a:gd name="connsiteX52" fmla="*/ 2300597 w 7410480"/>
                <a:gd name="connsiteY52" fmla="*/ 4980790 h 5013063"/>
                <a:gd name="connsiteX53" fmla="*/ 2171506 w 7410480"/>
                <a:gd name="connsiteY53" fmla="*/ 4937760 h 5013063"/>
                <a:gd name="connsiteX54" fmla="*/ 1924080 w 7410480"/>
                <a:gd name="connsiteY54" fmla="*/ 4948517 h 5013063"/>
                <a:gd name="connsiteX55" fmla="*/ 1870292 w 7410480"/>
                <a:gd name="connsiteY55" fmla="*/ 4959275 h 5013063"/>
                <a:gd name="connsiteX56" fmla="*/ 1676654 w 7410480"/>
                <a:gd name="connsiteY56" fmla="*/ 4980790 h 5013063"/>
                <a:gd name="connsiteX57" fmla="*/ 1203317 w 7410480"/>
                <a:gd name="connsiteY57" fmla="*/ 4959275 h 5013063"/>
                <a:gd name="connsiteX58" fmla="*/ 1117256 w 7410480"/>
                <a:gd name="connsiteY58" fmla="*/ 4948517 h 5013063"/>
                <a:gd name="connsiteX59" fmla="*/ 536344 w 7410480"/>
                <a:gd name="connsiteY59" fmla="*/ 4980790 h 5013063"/>
                <a:gd name="connsiteX60" fmla="*/ 288917 w 7410480"/>
                <a:gd name="connsiteY60" fmla="*/ 4959275 h 5013063"/>
                <a:gd name="connsiteX61" fmla="*/ 63007 w 7410480"/>
                <a:gd name="connsiteY61" fmla="*/ 4970033 h 5013063"/>
                <a:gd name="connsiteX62" fmla="*/ 52249 w 7410480"/>
                <a:gd name="connsiteY62" fmla="*/ 4937760 h 5013063"/>
                <a:gd name="connsiteX63" fmla="*/ 41492 w 7410480"/>
                <a:gd name="connsiteY63" fmla="*/ 4883971 h 5013063"/>
                <a:gd name="connsiteX64" fmla="*/ 30734 w 7410480"/>
                <a:gd name="connsiteY64" fmla="*/ 4625788 h 5013063"/>
                <a:gd name="connsiteX65" fmla="*/ 52249 w 7410480"/>
                <a:gd name="connsiteY65" fmla="*/ 4141694 h 5013063"/>
                <a:gd name="connsiteX66" fmla="*/ 63007 w 7410480"/>
                <a:gd name="connsiteY66" fmla="*/ 3786691 h 5013063"/>
                <a:gd name="connsiteX67" fmla="*/ 73765 w 7410480"/>
                <a:gd name="connsiteY67" fmla="*/ 3732903 h 5013063"/>
                <a:gd name="connsiteX68" fmla="*/ 63007 w 7410480"/>
                <a:gd name="connsiteY68" fmla="*/ 3119717 h 5013063"/>
                <a:gd name="connsiteX69" fmla="*/ 41492 w 7410480"/>
                <a:gd name="connsiteY69" fmla="*/ 2710927 h 5013063"/>
                <a:gd name="connsiteX70" fmla="*/ 52249 w 7410480"/>
                <a:gd name="connsiteY70" fmla="*/ 1323190 h 5013063"/>
                <a:gd name="connsiteX71" fmla="*/ 19976 w 7410480"/>
                <a:gd name="connsiteY71" fmla="*/ 1021976 h 5013063"/>
                <a:gd name="connsiteX72" fmla="*/ 19976 w 7410480"/>
                <a:gd name="connsiteY72" fmla="*/ 473336 h 5013063"/>
                <a:gd name="connsiteX73" fmla="*/ 19976 w 7410480"/>
                <a:gd name="connsiteY73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517595 w 7410480"/>
                <a:gd name="connsiteY34" fmla="*/ 4948517 h 5013063"/>
                <a:gd name="connsiteX35" fmla="*/ 6291685 w 7410480"/>
                <a:gd name="connsiteY35" fmla="*/ 4970033 h 5013063"/>
                <a:gd name="connsiteX36" fmla="*/ 6205623 w 7410480"/>
                <a:gd name="connsiteY36" fmla="*/ 4991548 h 5013063"/>
                <a:gd name="connsiteX37" fmla="*/ 5796833 w 7410480"/>
                <a:gd name="connsiteY37" fmla="*/ 4980790 h 5013063"/>
                <a:gd name="connsiteX38" fmla="*/ 5743045 w 7410480"/>
                <a:gd name="connsiteY38" fmla="*/ 5002305 h 5013063"/>
                <a:gd name="connsiteX39" fmla="*/ 5700014 w 7410480"/>
                <a:gd name="connsiteY39" fmla="*/ 5013063 h 5013063"/>
                <a:gd name="connsiteX40" fmla="*/ 5119101 w 7410480"/>
                <a:gd name="connsiteY40" fmla="*/ 4991548 h 5013063"/>
                <a:gd name="connsiteX41" fmla="*/ 4860917 w 7410480"/>
                <a:gd name="connsiteY41" fmla="*/ 4980790 h 5013063"/>
                <a:gd name="connsiteX42" fmla="*/ 3817426 w 7410480"/>
                <a:gd name="connsiteY42" fmla="*/ 4970033 h 5013063"/>
                <a:gd name="connsiteX43" fmla="*/ 3720607 w 7410480"/>
                <a:gd name="connsiteY43" fmla="*/ 4959275 h 5013063"/>
                <a:gd name="connsiteX44" fmla="*/ 3656061 w 7410480"/>
                <a:gd name="connsiteY44" fmla="*/ 4937760 h 5013063"/>
                <a:gd name="connsiteX45" fmla="*/ 3430150 w 7410480"/>
                <a:gd name="connsiteY45" fmla="*/ 4948517 h 5013063"/>
                <a:gd name="connsiteX46" fmla="*/ 3365605 w 7410480"/>
                <a:gd name="connsiteY46" fmla="*/ 4970033 h 5013063"/>
                <a:gd name="connsiteX47" fmla="*/ 3333332 w 7410480"/>
                <a:gd name="connsiteY47" fmla="*/ 4980790 h 5013063"/>
                <a:gd name="connsiteX48" fmla="*/ 2827722 w 7410480"/>
                <a:gd name="connsiteY48" fmla="*/ 5002305 h 5013063"/>
                <a:gd name="connsiteX49" fmla="*/ 2763176 w 7410480"/>
                <a:gd name="connsiteY49" fmla="*/ 5013063 h 5013063"/>
                <a:gd name="connsiteX50" fmla="*/ 2397416 w 7410480"/>
                <a:gd name="connsiteY50" fmla="*/ 5002305 h 5013063"/>
                <a:gd name="connsiteX51" fmla="*/ 2300597 w 7410480"/>
                <a:gd name="connsiteY51" fmla="*/ 4980790 h 5013063"/>
                <a:gd name="connsiteX52" fmla="*/ 2171506 w 7410480"/>
                <a:gd name="connsiteY52" fmla="*/ 4937760 h 5013063"/>
                <a:gd name="connsiteX53" fmla="*/ 1924080 w 7410480"/>
                <a:gd name="connsiteY53" fmla="*/ 4948517 h 5013063"/>
                <a:gd name="connsiteX54" fmla="*/ 1870292 w 7410480"/>
                <a:gd name="connsiteY54" fmla="*/ 4959275 h 5013063"/>
                <a:gd name="connsiteX55" fmla="*/ 1676654 w 7410480"/>
                <a:gd name="connsiteY55" fmla="*/ 4980790 h 5013063"/>
                <a:gd name="connsiteX56" fmla="*/ 1203317 w 7410480"/>
                <a:gd name="connsiteY56" fmla="*/ 4959275 h 5013063"/>
                <a:gd name="connsiteX57" fmla="*/ 1117256 w 7410480"/>
                <a:gd name="connsiteY57" fmla="*/ 4948517 h 5013063"/>
                <a:gd name="connsiteX58" fmla="*/ 536344 w 7410480"/>
                <a:gd name="connsiteY58" fmla="*/ 4980790 h 5013063"/>
                <a:gd name="connsiteX59" fmla="*/ 288917 w 7410480"/>
                <a:gd name="connsiteY59" fmla="*/ 4959275 h 5013063"/>
                <a:gd name="connsiteX60" fmla="*/ 63007 w 7410480"/>
                <a:gd name="connsiteY60" fmla="*/ 4970033 h 5013063"/>
                <a:gd name="connsiteX61" fmla="*/ 52249 w 7410480"/>
                <a:gd name="connsiteY61" fmla="*/ 4937760 h 5013063"/>
                <a:gd name="connsiteX62" fmla="*/ 41492 w 7410480"/>
                <a:gd name="connsiteY62" fmla="*/ 4883971 h 5013063"/>
                <a:gd name="connsiteX63" fmla="*/ 30734 w 7410480"/>
                <a:gd name="connsiteY63" fmla="*/ 4625788 h 5013063"/>
                <a:gd name="connsiteX64" fmla="*/ 52249 w 7410480"/>
                <a:gd name="connsiteY64" fmla="*/ 4141694 h 5013063"/>
                <a:gd name="connsiteX65" fmla="*/ 63007 w 7410480"/>
                <a:gd name="connsiteY65" fmla="*/ 3786691 h 5013063"/>
                <a:gd name="connsiteX66" fmla="*/ 73765 w 7410480"/>
                <a:gd name="connsiteY66" fmla="*/ 3732903 h 5013063"/>
                <a:gd name="connsiteX67" fmla="*/ 63007 w 7410480"/>
                <a:gd name="connsiteY67" fmla="*/ 3119717 h 5013063"/>
                <a:gd name="connsiteX68" fmla="*/ 41492 w 7410480"/>
                <a:gd name="connsiteY68" fmla="*/ 2710927 h 5013063"/>
                <a:gd name="connsiteX69" fmla="*/ 52249 w 7410480"/>
                <a:gd name="connsiteY69" fmla="*/ 1323190 h 5013063"/>
                <a:gd name="connsiteX70" fmla="*/ 19976 w 7410480"/>
                <a:gd name="connsiteY70" fmla="*/ 1021976 h 5013063"/>
                <a:gd name="connsiteX71" fmla="*/ 19976 w 7410480"/>
                <a:gd name="connsiteY71" fmla="*/ 473336 h 5013063"/>
                <a:gd name="connsiteX72" fmla="*/ 19976 w 7410480"/>
                <a:gd name="connsiteY72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291685 w 7410480"/>
                <a:gd name="connsiteY34" fmla="*/ 4970033 h 5013063"/>
                <a:gd name="connsiteX35" fmla="*/ 6205623 w 7410480"/>
                <a:gd name="connsiteY35" fmla="*/ 4991548 h 5013063"/>
                <a:gd name="connsiteX36" fmla="*/ 5796833 w 7410480"/>
                <a:gd name="connsiteY36" fmla="*/ 4980790 h 5013063"/>
                <a:gd name="connsiteX37" fmla="*/ 5743045 w 7410480"/>
                <a:gd name="connsiteY37" fmla="*/ 5002305 h 5013063"/>
                <a:gd name="connsiteX38" fmla="*/ 5700014 w 7410480"/>
                <a:gd name="connsiteY38" fmla="*/ 5013063 h 5013063"/>
                <a:gd name="connsiteX39" fmla="*/ 5119101 w 7410480"/>
                <a:gd name="connsiteY39" fmla="*/ 4991548 h 5013063"/>
                <a:gd name="connsiteX40" fmla="*/ 4860917 w 7410480"/>
                <a:gd name="connsiteY40" fmla="*/ 4980790 h 5013063"/>
                <a:gd name="connsiteX41" fmla="*/ 3817426 w 7410480"/>
                <a:gd name="connsiteY41" fmla="*/ 4970033 h 5013063"/>
                <a:gd name="connsiteX42" fmla="*/ 3720607 w 7410480"/>
                <a:gd name="connsiteY42" fmla="*/ 4959275 h 5013063"/>
                <a:gd name="connsiteX43" fmla="*/ 3656061 w 7410480"/>
                <a:gd name="connsiteY43" fmla="*/ 4937760 h 5013063"/>
                <a:gd name="connsiteX44" fmla="*/ 3430150 w 7410480"/>
                <a:gd name="connsiteY44" fmla="*/ 4948517 h 5013063"/>
                <a:gd name="connsiteX45" fmla="*/ 3365605 w 7410480"/>
                <a:gd name="connsiteY45" fmla="*/ 4970033 h 5013063"/>
                <a:gd name="connsiteX46" fmla="*/ 3333332 w 7410480"/>
                <a:gd name="connsiteY46" fmla="*/ 4980790 h 5013063"/>
                <a:gd name="connsiteX47" fmla="*/ 2827722 w 7410480"/>
                <a:gd name="connsiteY47" fmla="*/ 5002305 h 5013063"/>
                <a:gd name="connsiteX48" fmla="*/ 2763176 w 7410480"/>
                <a:gd name="connsiteY48" fmla="*/ 5013063 h 5013063"/>
                <a:gd name="connsiteX49" fmla="*/ 2397416 w 7410480"/>
                <a:gd name="connsiteY49" fmla="*/ 5002305 h 5013063"/>
                <a:gd name="connsiteX50" fmla="*/ 2300597 w 7410480"/>
                <a:gd name="connsiteY50" fmla="*/ 4980790 h 5013063"/>
                <a:gd name="connsiteX51" fmla="*/ 2171506 w 7410480"/>
                <a:gd name="connsiteY51" fmla="*/ 4937760 h 5013063"/>
                <a:gd name="connsiteX52" fmla="*/ 1924080 w 7410480"/>
                <a:gd name="connsiteY52" fmla="*/ 4948517 h 5013063"/>
                <a:gd name="connsiteX53" fmla="*/ 1870292 w 7410480"/>
                <a:gd name="connsiteY53" fmla="*/ 4959275 h 5013063"/>
                <a:gd name="connsiteX54" fmla="*/ 1676654 w 7410480"/>
                <a:gd name="connsiteY54" fmla="*/ 4980790 h 5013063"/>
                <a:gd name="connsiteX55" fmla="*/ 1203317 w 7410480"/>
                <a:gd name="connsiteY55" fmla="*/ 4959275 h 5013063"/>
                <a:gd name="connsiteX56" fmla="*/ 1117256 w 7410480"/>
                <a:gd name="connsiteY56" fmla="*/ 4948517 h 5013063"/>
                <a:gd name="connsiteX57" fmla="*/ 536344 w 7410480"/>
                <a:gd name="connsiteY57" fmla="*/ 4980790 h 5013063"/>
                <a:gd name="connsiteX58" fmla="*/ 288917 w 7410480"/>
                <a:gd name="connsiteY58" fmla="*/ 4959275 h 5013063"/>
                <a:gd name="connsiteX59" fmla="*/ 63007 w 7410480"/>
                <a:gd name="connsiteY59" fmla="*/ 4970033 h 5013063"/>
                <a:gd name="connsiteX60" fmla="*/ 52249 w 7410480"/>
                <a:gd name="connsiteY60" fmla="*/ 4937760 h 5013063"/>
                <a:gd name="connsiteX61" fmla="*/ 41492 w 7410480"/>
                <a:gd name="connsiteY61" fmla="*/ 4883971 h 5013063"/>
                <a:gd name="connsiteX62" fmla="*/ 30734 w 7410480"/>
                <a:gd name="connsiteY62" fmla="*/ 4625788 h 5013063"/>
                <a:gd name="connsiteX63" fmla="*/ 52249 w 7410480"/>
                <a:gd name="connsiteY63" fmla="*/ 4141694 h 5013063"/>
                <a:gd name="connsiteX64" fmla="*/ 63007 w 7410480"/>
                <a:gd name="connsiteY64" fmla="*/ 3786691 h 5013063"/>
                <a:gd name="connsiteX65" fmla="*/ 73765 w 7410480"/>
                <a:gd name="connsiteY65" fmla="*/ 3732903 h 5013063"/>
                <a:gd name="connsiteX66" fmla="*/ 63007 w 7410480"/>
                <a:gd name="connsiteY66" fmla="*/ 3119717 h 5013063"/>
                <a:gd name="connsiteX67" fmla="*/ 41492 w 7410480"/>
                <a:gd name="connsiteY67" fmla="*/ 2710927 h 5013063"/>
                <a:gd name="connsiteX68" fmla="*/ 52249 w 7410480"/>
                <a:gd name="connsiteY68" fmla="*/ 1323190 h 5013063"/>
                <a:gd name="connsiteX69" fmla="*/ 19976 w 7410480"/>
                <a:gd name="connsiteY69" fmla="*/ 1021976 h 5013063"/>
                <a:gd name="connsiteX70" fmla="*/ 19976 w 7410480"/>
                <a:gd name="connsiteY70" fmla="*/ 473336 h 5013063"/>
                <a:gd name="connsiteX71" fmla="*/ 19976 w 7410480"/>
                <a:gd name="connsiteY71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291685 w 7410480"/>
                <a:gd name="connsiteY34" fmla="*/ 4970033 h 5013063"/>
                <a:gd name="connsiteX35" fmla="*/ 6205623 w 7410480"/>
                <a:gd name="connsiteY35" fmla="*/ 4991548 h 5013063"/>
                <a:gd name="connsiteX36" fmla="*/ 5796833 w 7410480"/>
                <a:gd name="connsiteY36" fmla="*/ 4980790 h 5013063"/>
                <a:gd name="connsiteX37" fmla="*/ 5743045 w 7410480"/>
                <a:gd name="connsiteY37" fmla="*/ 5002305 h 5013063"/>
                <a:gd name="connsiteX38" fmla="*/ 5700014 w 7410480"/>
                <a:gd name="connsiteY38" fmla="*/ 5013063 h 5013063"/>
                <a:gd name="connsiteX39" fmla="*/ 5119101 w 7410480"/>
                <a:gd name="connsiteY39" fmla="*/ 4991548 h 5013063"/>
                <a:gd name="connsiteX40" fmla="*/ 4860917 w 7410480"/>
                <a:gd name="connsiteY40" fmla="*/ 4980790 h 5013063"/>
                <a:gd name="connsiteX41" fmla="*/ 3817426 w 7410480"/>
                <a:gd name="connsiteY41" fmla="*/ 4970033 h 5013063"/>
                <a:gd name="connsiteX42" fmla="*/ 3720607 w 7410480"/>
                <a:gd name="connsiteY42" fmla="*/ 4959275 h 5013063"/>
                <a:gd name="connsiteX43" fmla="*/ 3656061 w 7410480"/>
                <a:gd name="connsiteY43" fmla="*/ 4937760 h 5013063"/>
                <a:gd name="connsiteX44" fmla="*/ 3430150 w 7410480"/>
                <a:gd name="connsiteY44" fmla="*/ 4948517 h 5013063"/>
                <a:gd name="connsiteX45" fmla="*/ 3365605 w 7410480"/>
                <a:gd name="connsiteY45" fmla="*/ 4970033 h 5013063"/>
                <a:gd name="connsiteX46" fmla="*/ 3333332 w 7410480"/>
                <a:gd name="connsiteY46" fmla="*/ 4980790 h 5013063"/>
                <a:gd name="connsiteX47" fmla="*/ 2827722 w 7410480"/>
                <a:gd name="connsiteY47" fmla="*/ 5002305 h 5013063"/>
                <a:gd name="connsiteX48" fmla="*/ 2763176 w 7410480"/>
                <a:gd name="connsiteY48" fmla="*/ 5013063 h 5013063"/>
                <a:gd name="connsiteX49" fmla="*/ 2397416 w 7410480"/>
                <a:gd name="connsiteY49" fmla="*/ 5002305 h 5013063"/>
                <a:gd name="connsiteX50" fmla="*/ 2300597 w 7410480"/>
                <a:gd name="connsiteY50" fmla="*/ 4980790 h 5013063"/>
                <a:gd name="connsiteX51" fmla="*/ 2171506 w 7410480"/>
                <a:gd name="connsiteY51" fmla="*/ 4937760 h 5013063"/>
                <a:gd name="connsiteX52" fmla="*/ 1924080 w 7410480"/>
                <a:gd name="connsiteY52" fmla="*/ 4948517 h 5013063"/>
                <a:gd name="connsiteX53" fmla="*/ 1870292 w 7410480"/>
                <a:gd name="connsiteY53" fmla="*/ 4959275 h 5013063"/>
                <a:gd name="connsiteX54" fmla="*/ 1676654 w 7410480"/>
                <a:gd name="connsiteY54" fmla="*/ 4980790 h 5013063"/>
                <a:gd name="connsiteX55" fmla="*/ 1203317 w 7410480"/>
                <a:gd name="connsiteY55" fmla="*/ 4959275 h 5013063"/>
                <a:gd name="connsiteX56" fmla="*/ 536344 w 7410480"/>
                <a:gd name="connsiteY56" fmla="*/ 4980790 h 5013063"/>
                <a:gd name="connsiteX57" fmla="*/ 288917 w 7410480"/>
                <a:gd name="connsiteY57" fmla="*/ 4959275 h 5013063"/>
                <a:gd name="connsiteX58" fmla="*/ 63007 w 7410480"/>
                <a:gd name="connsiteY58" fmla="*/ 4970033 h 5013063"/>
                <a:gd name="connsiteX59" fmla="*/ 52249 w 7410480"/>
                <a:gd name="connsiteY59" fmla="*/ 4937760 h 5013063"/>
                <a:gd name="connsiteX60" fmla="*/ 41492 w 7410480"/>
                <a:gd name="connsiteY60" fmla="*/ 4883971 h 5013063"/>
                <a:gd name="connsiteX61" fmla="*/ 30734 w 7410480"/>
                <a:gd name="connsiteY61" fmla="*/ 4625788 h 5013063"/>
                <a:gd name="connsiteX62" fmla="*/ 52249 w 7410480"/>
                <a:gd name="connsiteY62" fmla="*/ 4141694 h 5013063"/>
                <a:gd name="connsiteX63" fmla="*/ 63007 w 7410480"/>
                <a:gd name="connsiteY63" fmla="*/ 3786691 h 5013063"/>
                <a:gd name="connsiteX64" fmla="*/ 73765 w 7410480"/>
                <a:gd name="connsiteY64" fmla="*/ 3732903 h 5013063"/>
                <a:gd name="connsiteX65" fmla="*/ 63007 w 7410480"/>
                <a:gd name="connsiteY65" fmla="*/ 3119717 h 5013063"/>
                <a:gd name="connsiteX66" fmla="*/ 41492 w 7410480"/>
                <a:gd name="connsiteY66" fmla="*/ 2710927 h 5013063"/>
                <a:gd name="connsiteX67" fmla="*/ 52249 w 7410480"/>
                <a:gd name="connsiteY67" fmla="*/ 1323190 h 5013063"/>
                <a:gd name="connsiteX68" fmla="*/ 19976 w 7410480"/>
                <a:gd name="connsiteY68" fmla="*/ 1021976 h 5013063"/>
                <a:gd name="connsiteX69" fmla="*/ 19976 w 7410480"/>
                <a:gd name="connsiteY69" fmla="*/ 473336 h 5013063"/>
                <a:gd name="connsiteX70" fmla="*/ 19976 w 7410480"/>
                <a:gd name="connsiteY70" fmla="*/ 43030 h 5013063"/>
                <a:gd name="connsiteX0" fmla="*/ 19976 w 7410480"/>
                <a:gd name="connsiteY0" fmla="*/ 43030 h 5013063"/>
                <a:gd name="connsiteX1" fmla="*/ 192099 w 7410480"/>
                <a:gd name="connsiteY1" fmla="*/ 53788 h 5013063"/>
                <a:gd name="connsiteX2" fmla="*/ 342706 w 7410480"/>
                <a:gd name="connsiteY2" fmla="*/ 64545 h 5013063"/>
                <a:gd name="connsiteX3" fmla="*/ 428767 w 7410480"/>
                <a:gd name="connsiteY3" fmla="*/ 53788 h 5013063"/>
                <a:gd name="connsiteX4" fmla="*/ 568616 w 7410480"/>
                <a:gd name="connsiteY4" fmla="*/ 43030 h 5013063"/>
                <a:gd name="connsiteX5" fmla="*/ 869830 w 7410480"/>
                <a:gd name="connsiteY5" fmla="*/ 21515 h 5013063"/>
                <a:gd name="connsiteX6" fmla="*/ 955892 w 7410480"/>
                <a:gd name="connsiteY6" fmla="*/ 21515 h 5013063"/>
                <a:gd name="connsiteX7" fmla="*/ 1536805 w 7410480"/>
                <a:gd name="connsiteY7" fmla="*/ 32273 h 5013063"/>
                <a:gd name="connsiteX8" fmla="*/ 2117717 w 7410480"/>
                <a:gd name="connsiteY8" fmla="*/ 32273 h 5013063"/>
                <a:gd name="connsiteX9" fmla="*/ 2655600 w 7410480"/>
                <a:gd name="connsiteY9" fmla="*/ 21515 h 5013063"/>
                <a:gd name="connsiteX10" fmla="*/ 2935299 w 7410480"/>
                <a:gd name="connsiteY10" fmla="*/ 0 h 5013063"/>
                <a:gd name="connsiteX11" fmla="*/ 3699092 w 7410480"/>
                <a:gd name="connsiteY11" fmla="*/ 10757 h 5013063"/>
                <a:gd name="connsiteX12" fmla="*/ 4699553 w 7410480"/>
                <a:gd name="connsiteY12" fmla="*/ 10757 h 5013063"/>
                <a:gd name="connsiteX13" fmla="*/ 4753341 w 7410480"/>
                <a:gd name="connsiteY13" fmla="*/ 0 h 5013063"/>
                <a:gd name="connsiteX14" fmla="*/ 4968494 w 7410480"/>
                <a:gd name="connsiteY14" fmla="*/ 10757 h 5013063"/>
                <a:gd name="connsiteX15" fmla="*/ 5011525 w 7410480"/>
                <a:gd name="connsiteY15" fmla="*/ 21515 h 5013063"/>
                <a:gd name="connsiteX16" fmla="*/ 6173350 w 7410480"/>
                <a:gd name="connsiteY16" fmla="*/ 32273 h 5013063"/>
                <a:gd name="connsiteX17" fmla="*/ 6302442 w 7410480"/>
                <a:gd name="connsiteY17" fmla="*/ 43030 h 5013063"/>
                <a:gd name="connsiteX18" fmla="*/ 6894113 w 7410480"/>
                <a:gd name="connsiteY18" fmla="*/ 21515 h 5013063"/>
                <a:gd name="connsiteX19" fmla="*/ 7313661 w 7410480"/>
                <a:gd name="connsiteY19" fmla="*/ 32273 h 5013063"/>
                <a:gd name="connsiteX20" fmla="*/ 7345934 w 7410480"/>
                <a:gd name="connsiteY20" fmla="*/ 43030 h 5013063"/>
                <a:gd name="connsiteX21" fmla="*/ 7356692 w 7410480"/>
                <a:gd name="connsiteY21" fmla="*/ 215153 h 5013063"/>
                <a:gd name="connsiteX22" fmla="*/ 7378207 w 7410480"/>
                <a:gd name="connsiteY22" fmla="*/ 322729 h 5013063"/>
                <a:gd name="connsiteX23" fmla="*/ 7388965 w 7410480"/>
                <a:gd name="connsiteY23" fmla="*/ 978945 h 5013063"/>
                <a:gd name="connsiteX24" fmla="*/ 7378207 w 7410480"/>
                <a:gd name="connsiteY24" fmla="*/ 1258644 h 5013063"/>
                <a:gd name="connsiteX25" fmla="*/ 7356692 w 7410480"/>
                <a:gd name="connsiteY25" fmla="*/ 1796527 h 5013063"/>
                <a:gd name="connsiteX26" fmla="*/ 7367449 w 7410480"/>
                <a:gd name="connsiteY26" fmla="*/ 2409713 h 5013063"/>
                <a:gd name="connsiteX27" fmla="*/ 7378207 w 7410480"/>
                <a:gd name="connsiteY27" fmla="*/ 2485016 h 5013063"/>
                <a:gd name="connsiteX28" fmla="*/ 7388965 w 7410480"/>
                <a:gd name="connsiteY28" fmla="*/ 2635623 h 5013063"/>
                <a:gd name="connsiteX29" fmla="*/ 7410480 w 7410480"/>
                <a:gd name="connsiteY29" fmla="*/ 2786230 h 5013063"/>
                <a:gd name="connsiteX30" fmla="*/ 7399722 w 7410480"/>
                <a:gd name="connsiteY30" fmla="*/ 4948517 h 5013063"/>
                <a:gd name="connsiteX31" fmla="*/ 7378207 w 7410480"/>
                <a:gd name="connsiteY31" fmla="*/ 4970033 h 5013063"/>
                <a:gd name="connsiteX32" fmla="*/ 7152296 w 7410480"/>
                <a:gd name="connsiteY32" fmla="*/ 4980790 h 5013063"/>
                <a:gd name="connsiteX33" fmla="*/ 6678960 w 7410480"/>
                <a:gd name="connsiteY33" fmla="*/ 4970033 h 5013063"/>
                <a:gd name="connsiteX34" fmla="*/ 6291685 w 7410480"/>
                <a:gd name="connsiteY34" fmla="*/ 4970033 h 5013063"/>
                <a:gd name="connsiteX35" fmla="*/ 6205623 w 7410480"/>
                <a:gd name="connsiteY35" fmla="*/ 4991548 h 5013063"/>
                <a:gd name="connsiteX36" fmla="*/ 5796833 w 7410480"/>
                <a:gd name="connsiteY36" fmla="*/ 4980790 h 5013063"/>
                <a:gd name="connsiteX37" fmla="*/ 5743045 w 7410480"/>
                <a:gd name="connsiteY37" fmla="*/ 5002305 h 5013063"/>
                <a:gd name="connsiteX38" fmla="*/ 5700014 w 7410480"/>
                <a:gd name="connsiteY38" fmla="*/ 5013063 h 5013063"/>
                <a:gd name="connsiteX39" fmla="*/ 5119101 w 7410480"/>
                <a:gd name="connsiteY39" fmla="*/ 4991548 h 5013063"/>
                <a:gd name="connsiteX40" fmla="*/ 4860917 w 7410480"/>
                <a:gd name="connsiteY40" fmla="*/ 4980790 h 5013063"/>
                <a:gd name="connsiteX41" fmla="*/ 3817426 w 7410480"/>
                <a:gd name="connsiteY41" fmla="*/ 4970033 h 5013063"/>
                <a:gd name="connsiteX42" fmla="*/ 3720607 w 7410480"/>
                <a:gd name="connsiteY42" fmla="*/ 4959275 h 5013063"/>
                <a:gd name="connsiteX43" fmla="*/ 3656061 w 7410480"/>
                <a:gd name="connsiteY43" fmla="*/ 4937760 h 5013063"/>
                <a:gd name="connsiteX44" fmla="*/ 3430150 w 7410480"/>
                <a:gd name="connsiteY44" fmla="*/ 4948517 h 5013063"/>
                <a:gd name="connsiteX45" fmla="*/ 3365605 w 7410480"/>
                <a:gd name="connsiteY45" fmla="*/ 4970033 h 5013063"/>
                <a:gd name="connsiteX46" fmla="*/ 3333332 w 7410480"/>
                <a:gd name="connsiteY46" fmla="*/ 4980790 h 5013063"/>
                <a:gd name="connsiteX47" fmla="*/ 2827722 w 7410480"/>
                <a:gd name="connsiteY47" fmla="*/ 5002305 h 5013063"/>
                <a:gd name="connsiteX48" fmla="*/ 2763176 w 7410480"/>
                <a:gd name="connsiteY48" fmla="*/ 5013063 h 5013063"/>
                <a:gd name="connsiteX49" fmla="*/ 2397416 w 7410480"/>
                <a:gd name="connsiteY49" fmla="*/ 5002305 h 5013063"/>
                <a:gd name="connsiteX50" fmla="*/ 2300597 w 7410480"/>
                <a:gd name="connsiteY50" fmla="*/ 4980790 h 5013063"/>
                <a:gd name="connsiteX51" fmla="*/ 1924080 w 7410480"/>
                <a:gd name="connsiteY51" fmla="*/ 4948517 h 5013063"/>
                <a:gd name="connsiteX52" fmla="*/ 1870292 w 7410480"/>
                <a:gd name="connsiteY52" fmla="*/ 4959275 h 5013063"/>
                <a:gd name="connsiteX53" fmla="*/ 1676654 w 7410480"/>
                <a:gd name="connsiteY53" fmla="*/ 4980790 h 5013063"/>
                <a:gd name="connsiteX54" fmla="*/ 1203317 w 7410480"/>
                <a:gd name="connsiteY54" fmla="*/ 4959275 h 5013063"/>
                <a:gd name="connsiteX55" fmla="*/ 536344 w 7410480"/>
                <a:gd name="connsiteY55" fmla="*/ 4980790 h 5013063"/>
                <a:gd name="connsiteX56" fmla="*/ 288917 w 7410480"/>
                <a:gd name="connsiteY56" fmla="*/ 4959275 h 5013063"/>
                <a:gd name="connsiteX57" fmla="*/ 63007 w 7410480"/>
                <a:gd name="connsiteY57" fmla="*/ 4970033 h 5013063"/>
                <a:gd name="connsiteX58" fmla="*/ 52249 w 7410480"/>
                <a:gd name="connsiteY58" fmla="*/ 4937760 h 5013063"/>
                <a:gd name="connsiteX59" fmla="*/ 41492 w 7410480"/>
                <a:gd name="connsiteY59" fmla="*/ 4883971 h 5013063"/>
                <a:gd name="connsiteX60" fmla="*/ 30734 w 7410480"/>
                <a:gd name="connsiteY60" fmla="*/ 4625788 h 5013063"/>
                <a:gd name="connsiteX61" fmla="*/ 52249 w 7410480"/>
                <a:gd name="connsiteY61" fmla="*/ 4141694 h 5013063"/>
                <a:gd name="connsiteX62" fmla="*/ 63007 w 7410480"/>
                <a:gd name="connsiteY62" fmla="*/ 3786691 h 5013063"/>
                <a:gd name="connsiteX63" fmla="*/ 73765 w 7410480"/>
                <a:gd name="connsiteY63" fmla="*/ 3732903 h 5013063"/>
                <a:gd name="connsiteX64" fmla="*/ 63007 w 7410480"/>
                <a:gd name="connsiteY64" fmla="*/ 3119717 h 5013063"/>
                <a:gd name="connsiteX65" fmla="*/ 41492 w 7410480"/>
                <a:gd name="connsiteY65" fmla="*/ 2710927 h 5013063"/>
                <a:gd name="connsiteX66" fmla="*/ 52249 w 7410480"/>
                <a:gd name="connsiteY66" fmla="*/ 1323190 h 5013063"/>
                <a:gd name="connsiteX67" fmla="*/ 19976 w 7410480"/>
                <a:gd name="connsiteY67" fmla="*/ 1021976 h 5013063"/>
                <a:gd name="connsiteX68" fmla="*/ 19976 w 7410480"/>
                <a:gd name="connsiteY68" fmla="*/ 473336 h 5013063"/>
                <a:gd name="connsiteX69" fmla="*/ 19976 w 7410480"/>
                <a:gd name="connsiteY69" fmla="*/ 43030 h 5013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7410480" h="5013063">
                  <a:moveTo>
                    <a:pt x="19976" y="43030"/>
                  </a:moveTo>
                  <a:cubicBezTo>
                    <a:pt x="48663" y="-26895"/>
                    <a:pt x="134740" y="49964"/>
                    <a:pt x="192099" y="53788"/>
                  </a:cubicBezTo>
                  <a:cubicBezTo>
                    <a:pt x="242318" y="57136"/>
                    <a:pt x="292376" y="64545"/>
                    <a:pt x="342706" y="64545"/>
                  </a:cubicBezTo>
                  <a:cubicBezTo>
                    <a:pt x="371616" y="64545"/>
                    <a:pt x="399987" y="56529"/>
                    <a:pt x="428767" y="53788"/>
                  </a:cubicBezTo>
                  <a:cubicBezTo>
                    <a:pt x="475310" y="49355"/>
                    <a:pt x="522023" y="46913"/>
                    <a:pt x="568616" y="43030"/>
                  </a:cubicBezTo>
                  <a:cubicBezTo>
                    <a:pt x="803112" y="23489"/>
                    <a:pt x="562078" y="39619"/>
                    <a:pt x="869830" y="21515"/>
                  </a:cubicBezTo>
                  <a:cubicBezTo>
                    <a:pt x="937656" y="-1094"/>
                    <a:pt x="861625" y="18319"/>
                    <a:pt x="955892" y="21515"/>
                  </a:cubicBezTo>
                  <a:cubicBezTo>
                    <a:pt x="1149452" y="28077"/>
                    <a:pt x="1343167" y="28687"/>
                    <a:pt x="1536805" y="32273"/>
                  </a:cubicBezTo>
                  <a:cubicBezTo>
                    <a:pt x="1872361" y="50914"/>
                    <a:pt x="1639900" y="43385"/>
                    <a:pt x="2117717" y="32273"/>
                  </a:cubicBezTo>
                  <a:lnTo>
                    <a:pt x="2655600" y="21515"/>
                  </a:lnTo>
                  <a:cubicBezTo>
                    <a:pt x="2719394" y="15715"/>
                    <a:pt x="2881716" y="0"/>
                    <a:pt x="2935299" y="0"/>
                  </a:cubicBezTo>
                  <a:cubicBezTo>
                    <a:pt x="3189922" y="0"/>
                    <a:pt x="3444494" y="7171"/>
                    <a:pt x="3699092" y="10757"/>
                  </a:cubicBezTo>
                  <a:cubicBezTo>
                    <a:pt x="4108755" y="42271"/>
                    <a:pt x="3891808" y="29763"/>
                    <a:pt x="4699553" y="10757"/>
                  </a:cubicBezTo>
                  <a:cubicBezTo>
                    <a:pt x="4717832" y="10327"/>
                    <a:pt x="4735412" y="3586"/>
                    <a:pt x="4753341" y="0"/>
                  </a:cubicBezTo>
                  <a:cubicBezTo>
                    <a:pt x="4825059" y="3586"/>
                    <a:pt x="4896935" y="4794"/>
                    <a:pt x="4968494" y="10757"/>
                  </a:cubicBezTo>
                  <a:cubicBezTo>
                    <a:pt x="4983228" y="11985"/>
                    <a:pt x="4996742" y="21251"/>
                    <a:pt x="5011525" y="21515"/>
                  </a:cubicBezTo>
                  <a:lnTo>
                    <a:pt x="6173350" y="32273"/>
                  </a:lnTo>
                  <a:cubicBezTo>
                    <a:pt x="6216381" y="35859"/>
                    <a:pt x="6259262" y="43030"/>
                    <a:pt x="6302442" y="43030"/>
                  </a:cubicBezTo>
                  <a:cubicBezTo>
                    <a:pt x="6840253" y="43030"/>
                    <a:pt x="6686913" y="90584"/>
                    <a:pt x="6894113" y="21515"/>
                  </a:cubicBezTo>
                  <a:cubicBezTo>
                    <a:pt x="7033962" y="25101"/>
                    <a:pt x="7173924" y="25619"/>
                    <a:pt x="7313661" y="32273"/>
                  </a:cubicBezTo>
                  <a:cubicBezTo>
                    <a:pt x="7324988" y="32812"/>
                    <a:pt x="7343337" y="31992"/>
                    <a:pt x="7345934" y="43030"/>
                  </a:cubicBezTo>
                  <a:cubicBezTo>
                    <a:pt x="7359101" y="98988"/>
                    <a:pt x="7351712" y="157883"/>
                    <a:pt x="7356692" y="215153"/>
                  </a:cubicBezTo>
                  <a:cubicBezTo>
                    <a:pt x="7362509" y="282052"/>
                    <a:pt x="7362357" y="275180"/>
                    <a:pt x="7378207" y="322729"/>
                  </a:cubicBezTo>
                  <a:cubicBezTo>
                    <a:pt x="7381793" y="541468"/>
                    <a:pt x="7388965" y="760177"/>
                    <a:pt x="7388965" y="978945"/>
                  </a:cubicBezTo>
                  <a:cubicBezTo>
                    <a:pt x="7388965" y="1072247"/>
                    <a:pt x="7382091" y="1165423"/>
                    <a:pt x="7378207" y="1258644"/>
                  </a:cubicBezTo>
                  <a:cubicBezTo>
                    <a:pt x="7355232" y="1810034"/>
                    <a:pt x="7380006" y="1143684"/>
                    <a:pt x="7356692" y="1796527"/>
                  </a:cubicBezTo>
                  <a:cubicBezTo>
                    <a:pt x="7360278" y="2000922"/>
                    <a:pt x="7361064" y="2205386"/>
                    <a:pt x="7367449" y="2409713"/>
                  </a:cubicBezTo>
                  <a:cubicBezTo>
                    <a:pt x="7368241" y="2435056"/>
                    <a:pt x="7375803" y="2459774"/>
                    <a:pt x="7378207" y="2485016"/>
                  </a:cubicBezTo>
                  <a:cubicBezTo>
                    <a:pt x="7382979" y="2535120"/>
                    <a:pt x="7383603" y="2585579"/>
                    <a:pt x="7388965" y="2635623"/>
                  </a:cubicBezTo>
                  <a:cubicBezTo>
                    <a:pt x="7394368" y="2686046"/>
                    <a:pt x="7410480" y="2786230"/>
                    <a:pt x="7410480" y="2786230"/>
                  </a:cubicBezTo>
                  <a:cubicBezTo>
                    <a:pt x="7406894" y="3506992"/>
                    <a:pt x="7410373" y="4227824"/>
                    <a:pt x="7399722" y="4948517"/>
                  </a:cubicBezTo>
                  <a:cubicBezTo>
                    <a:pt x="7399572" y="4958658"/>
                    <a:pt x="7388264" y="4968721"/>
                    <a:pt x="7378207" y="4970033"/>
                  </a:cubicBezTo>
                  <a:cubicBezTo>
                    <a:pt x="7303451" y="4979784"/>
                    <a:pt x="7227600" y="4977204"/>
                    <a:pt x="7152296" y="4980790"/>
                  </a:cubicBezTo>
                  <a:lnTo>
                    <a:pt x="6678960" y="4970033"/>
                  </a:lnTo>
                  <a:cubicBezTo>
                    <a:pt x="6535525" y="4968240"/>
                    <a:pt x="6370574" y="4966447"/>
                    <a:pt x="6291685" y="4970033"/>
                  </a:cubicBezTo>
                  <a:cubicBezTo>
                    <a:pt x="6212796" y="4973619"/>
                    <a:pt x="6251471" y="4982378"/>
                    <a:pt x="6205623" y="4991548"/>
                  </a:cubicBezTo>
                  <a:cubicBezTo>
                    <a:pt x="6069360" y="4987962"/>
                    <a:pt x="5933107" y="4977621"/>
                    <a:pt x="5796833" y="4980790"/>
                  </a:cubicBezTo>
                  <a:cubicBezTo>
                    <a:pt x="5777528" y="4981239"/>
                    <a:pt x="5761365" y="4996198"/>
                    <a:pt x="5743045" y="5002305"/>
                  </a:cubicBezTo>
                  <a:cubicBezTo>
                    <a:pt x="5729019" y="5006980"/>
                    <a:pt x="5714358" y="5009477"/>
                    <a:pt x="5700014" y="5013063"/>
                  </a:cubicBezTo>
                  <a:lnTo>
                    <a:pt x="5119101" y="4991548"/>
                  </a:lnTo>
                  <a:cubicBezTo>
                    <a:pt x="5033024" y="4988360"/>
                    <a:pt x="4947041" y="4982214"/>
                    <a:pt x="4860917" y="4980790"/>
                  </a:cubicBezTo>
                  <a:lnTo>
                    <a:pt x="3817426" y="4970033"/>
                  </a:lnTo>
                  <a:cubicBezTo>
                    <a:pt x="3785153" y="4966447"/>
                    <a:pt x="3752448" y="4965643"/>
                    <a:pt x="3720607" y="4959275"/>
                  </a:cubicBezTo>
                  <a:cubicBezTo>
                    <a:pt x="3698368" y="4954827"/>
                    <a:pt x="3704470" y="4939553"/>
                    <a:pt x="3656061" y="4937760"/>
                  </a:cubicBezTo>
                  <a:cubicBezTo>
                    <a:pt x="3607652" y="4935967"/>
                    <a:pt x="3478559" y="4943138"/>
                    <a:pt x="3430150" y="4948517"/>
                  </a:cubicBezTo>
                  <a:cubicBezTo>
                    <a:pt x="3381741" y="4953896"/>
                    <a:pt x="3387120" y="4962861"/>
                    <a:pt x="3365605" y="4970033"/>
                  </a:cubicBezTo>
                  <a:cubicBezTo>
                    <a:pt x="3354847" y="4973619"/>
                    <a:pt x="3344661" y="4980308"/>
                    <a:pt x="3333332" y="4980790"/>
                  </a:cubicBezTo>
                  <a:lnTo>
                    <a:pt x="2827722" y="5002305"/>
                  </a:lnTo>
                  <a:cubicBezTo>
                    <a:pt x="2806207" y="5005891"/>
                    <a:pt x="2784988" y="5013063"/>
                    <a:pt x="2763176" y="5013063"/>
                  </a:cubicBezTo>
                  <a:cubicBezTo>
                    <a:pt x="2641203" y="5013063"/>
                    <a:pt x="2519093" y="5010794"/>
                    <a:pt x="2397416" y="5002305"/>
                  </a:cubicBezTo>
                  <a:cubicBezTo>
                    <a:pt x="2364436" y="5000004"/>
                    <a:pt x="2379486" y="4989755"/>
                    <a:pt x="2300597" y="4980790"/>
                  </a:cubicBezTo>
                  <a:cubicBezTo>
                    <a:pt x="2221708" y="4971825"/>
                    <a:pt x="1995798" y="4952103"/>
                    <a:pt x="1924080" y="4948517"/>
                  </a:cubicBezTo>
                  <a:cubicBezTo>
                    <a:pt x="1852363" y="4944931"/>
                    <a:pt x="1888328" y="4956269"/>
                    <a:pt x="1870292" y="4959275"/>
                  </a:cubicBezTo>
                  <a:cubicBezTo>
                    <a:pt x="1791766" y="4972363"/>
                    <a:pt x="1764027" y="4972847"/>
                    <a:pt x="1676654" y="4980790"/>
                  </a:cubicBezTo>
                  <a:cubicBezTo>
                    <a:pt x="1543810" y="4975870"/>
                    <a:pt x="1393369" y="4959275"/>
                    <a:pt x="1203317" y="4959275"/>
                  </a:cubicBezTo>
                  <a:cubicBezTo>
                    <a:pt x="1013265" y="4959275"/>
                    <a:pt x="688744" y="4980790"/>
                    <a:pt x="536344" y="4980790"/>
                  </a:cubicBezTo>
                  <a:cubicBezTo>
                    <a:pt x="383944" y="4980790"/>
                    <a:pt x="367806" y="4961068"/>
                    <a:pt x="288917" y="4959275"/>
                  </a:cubicBezTo>
                  <a:cubicBezTo>
                    <a:pt x="210028" y="4957482"/>
                    <a:pt x="216898" y="5004230"/>
                    <a:pt x="63007" y="4970033"/>
                  </a:cubicBezTo>
                  <a:cubicBezTo>
                    <a:pt x="51937" y="4967573"/>
                    <a:pt x="54999" y="4948761"/>
                    <a:pt x="52249" y="4937760"/>
                  </a:cubicBezTo>
                  <a:cubicBezTo>
                    <a:pt x="47814" y="4920021"/>
                    <a:pt x="45078" y="4901901"/>
                    <a:pt x="41492" y="4883971"/>
                  </a:cubicBezTo>
                  <a:cubicBezTo>
                    <a:pt x="37906" y="4797910"/>
                    <a:pt x="30734" y="4711924"/>
                    <a:pt x="30734" y="4625788"/>
                  </a:cubicBezTo>
                  <a:cubicBezTo>
                    <a:pt x="30734" y="4331126"/>
                    <a:pt x="32382" y="4340370"/>
                    <a:pt x="52249" y="4141694"/>
                  </a:cubicBezTo>
                  <a:cubicBezTo>
                    <a:pt x="55835" y="4023360"/>
                    <a:pt x="56784" y="3904916"/>
                    <a:pt x="63007" y="3786691"/>
                  </a:cubicBezTo>
                  <a:cubicBezTo>
                    <a:pt x="63968" y="3768432"/>
                    <a:pt x="73765" y="3751187"/>
                    <a:pt x="73765" y="3732903"/>
                  </a:cubicBezTo>
                  <a:cubicBezTo>
                    <a:pt x="73765" y="3528476"/>
                    <a:pt x="67652" y="3324091"/>
                    <a:pt x="63007" y="3119717"/>
                  </a:cubicBezTo>
                  <a:cubicBezTo>
                    <a:pt x="55499" y="2789359"/>
                    <a:pt x="67050" y="2889842"/>
                    <a:pt x="41492" y="2710927"/>
                  </a:cubicBezTo>
                  <a:cubicBezTo>
                    <a:pt x="64518" y="1881994"/>
                    <a:pt x="70835" y="2075924"/>
                    <a:pt x="52249" y="1323190"/>
                  </a:cubicBezTo>
                  <a:cubicBezTo>
                    <a:pt x="45720" y="1058776"/>
                    <a:pt x="79102" y="1140226"/>
                    <a:pt x="19976" y="1021976"/>
                  </a:cubicBezTo>
                  <a:cubicBezTo>
                    <a:pt x="-16944" y="800445"/>
                    <a:pt x="5992" y="962781"/>
                    <a:pt x="19976" y="473336"/>
                  </a:cubicBezTo>
                  <a:cubicBezTo>
                    <a:pt x="32741" y="26571"/>
                    <a:pt x="-8711" y="112955"/>
                    <a:pt x="19976" y="43030"/>
                  </a:cubicBezTo>
                  <a:close/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Forme libre 21"/>
            <p:cNvSpPr/>
            <p:nvPr/>
          </p:nvSpPr>
          <p:spPr>
            <a:xfrm>
              <a:off x="989704" y="5604734"/>
              <a:ext cx="7315200" cy="313002"/>
            </a:xfrm>
            <a:custGeom>
              <a:avLst/>
              <a:gdLst>
                <a:gd name="connsiteX0" fmla="*/ 0 w 7315200"/>
                <a:gd name="connsiteY0" fmla="*/ 258184 h 313002"/>
                <a:gd name="connsiteX1" fmla="*/ 86061 w 7315200"/>
                <a:gd name="connsiteY1" fmla="*/ 268941 h 313002"/>
                <a:gd name="connsiteX2" fmla="*/ 225910 w 7315200"/>
                <a:gd name="connsiteY2" fmla="*/ 279699 h 313002"/>
                <a:gd name="connsiteX3" fmla="*/ 268941 w 7315200"/>
                <a:gd name="connsiteY3" fmla="*/ 290457 h 313002"/>
                <a:gd name="connsiteX4" fmla="*/ 462578 w 7315200"/>
                <a:gd name="connsiteY4" fmla="*/ 301214 h 313002"/>
                <a:gd name="connsiteX5" fmla="*/ 613185 w 7315200"/>
                <a:gd name="connsiteY5" fmla="*/ 301214 h 313002"/>
                <a:gd name="connsiteX6" fmla="*/ 645458 w 7315200"/>
                <a:gd name="connsiteY6" fmla="*/ 290457 h 313002"/>
                <a:gd name="connsiteX7" fmla="*/ 1032734 w 7315200"/>
                <a:gd name="connsiteY7" fmla="*/ 279699 h 313002"/>
                <a:gd name="connsiteX8" fmla="*/ 1344705 w 7315200"/>
                <a:gd name="connsiteY8" fmla="*/ 258184 h 313002"/>
                <a:gd name="connsiteX9" fmla="*/ 1850315 w 7315200"/>
                <a:gd name="connsiteY9" fmla="*/ 268941 h 313002"/>
                <a:gd name="connsiteX10" fmla="*/ 2302136 w 7315200"/>
                <a:gd name="connsiteY10" fmla="*/ 268941 h 313002"/>
                <a:gd name="connsiteX11" fmla="*/ 3087444 w 7315200"/>
                <a:gd name="connsiteY11" fmla="*/ 258184 h 313002"/>
                <a:gd name="connsiteX12" fmla="*/ 3431689 w 7315200"/>
                <a:gd name="connsiteY12" fmla="*/ 247426 h 313002"/>
                <a:gd name="connsiteX13" fmla="*/ 3463962 w 7315200"/>
                <a:gd name="connsiteY13" fmla="*/ 236668 h 313002"/>
                <a:gd name="connsiteX14" fmla="*/ 3506992 w 7315200"/>
                <a:gd name="connsiteY14" fmla="*/ 225911 h 313002"/>
                <a:gd name="connsiteX15" fmla="*/ 3560781 w 7315200"/>
                <a:gd name="connsiteY15" fmla="*/ 215153 h 313002"/>
                <a:gd name="connsiteX16" fmla="*/ 3625327 w 7315200"/>
                <a:gd name="connsiteY16" fmla="*/ 204395 h 313002"/>
                <a:gd name="connsiteX17" fmla="*/ 3657600 w 7315200"/>
                <a:gd name="connsiteY17" fmla="*/ 193638 h 313002"/>
                <a:gd name="connsiteX18" fmla="*/ 4184724 w 7315200"/>
                <a:gd name="connsiteY18" fmla="*/ 172122 h 313002"/>
                <a:gd name="connsiteX19" fmla="*/ 4313816 w 7315200"/>
                <a:gd name="connsiteY19" fmla="*/ 161365 h 313002"/>
                <a:gd name="connsiteX20" fmla="*/ 4840941 w 7315200"/>
                <a:gd name="connsiteY20" fmla="*/ 139850 h 313002"/>
                <a:gd name="connsiteX21" fmla="*/ 4937760 w 7315200"/>
                <a:gd name="connsiteY21" fmla="*/ 118334 h 313002"/>
                <a:gd name="connsiteX22" fmla="*/ 5002305 w 7315200"/>
                <a:gd name="connsiteY22" fmla="*/ 96819 h 313002"/>
                <a:gd name="connsiteX23" fmla="*/ 5131397 w 7315200"/>
                <a:gd name="connsiteY23" fmla="*/ 75304 h 313002"/>
                <a:gd name="connsiteX24" fmla="*/ 5421854 w 7315200"/>
                <a:gd name="connsiteY24" fmla="*/ 53788 h 313002"/>
                <a:gd name="connsiteX25" fmla="*/ 5486400 w 7315200"/>
                <a:gd name="connsiteY25" fmla="*/ 43031 h 313002"/>
                <a:gd name="connsiteX26" fmla="*/ 6164131 w 7315200"/>
                <a:gd name="connsiteY26" fmla="*/ 32273 h 313002"/>
                <a:gd name="connsiteX27" fmla="*/ 6196404 w 7315200"/>
                <a:gd name="connsiteY27" fmla="*/ 21515 h 313002"/>
                <a:gd name="connsiteX28" fmla="*/ 6325496 w 7315200"/>
                <a:gd name="connsiteY28" fmla="*/ 0 h 313002"/>
                <a:gd name="connsiteX29" fmla="*/ 7315200 w 7315200"/>
                <a:gd name="connsiteY29" fmla="*/ 10758 h 313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7315200" h="313002">
                  <a:moveTo>
                    <a:pt x="0" y="258184"/>
                  </a:moveTo>
                  <a:cubicBezTo>
                    <a:pt x="28687" y="261770"/>
                    <a:pt x="57281" y="266200"/>
                    <a:pt x="86061" y="268941"/>
                  </a:cubicBezTo>
                  <a:cubicBezTo>
                    <a:pt x="132604" y="273374"/>
                    <a:pt x="179476" y="274236"/>
                    <a:pt x="225910" y="279699"/>
                  </a:cubicBezTo>
                  <a:cubicBezTo>
                    <a:pt x="240594" y="281427"/>
                    <a:pt x="254217" y="289118"/>
                    <a:pt x="268941" y="290457"/>
                  </a:cubicBezTo>
                  <a:cubicBezTo>
                    <a:pt x="333321" y="296310"/>
                    <a:pt x="398032" y="297628"/>
                    <a:pt x="462578" y="301214"/>
                  </a:cubicBezTo>
                  <a:cubicBezTo>
                    <a:pt x="538398" y="316378"/>
                    <a:pt x="515615" y="317476"/>
                    <a:pt x="613185" y="301214"/>
                  </a:cubicBezTo>
                  <a:cubicBezTo>
                    <a:pt x="624370" y="299350"/>
                    <a:pt x="634133" y="291038"/>
                    <a:pt x="645458" y="290457"/>
                  </a:cubicBezTo>
                  <a:cubicBezTo>
                    <a:pt x="774430" y="283843"/>
                    <a:pt x="903642" y="283285"/>
                    <a:pt x="1032734" y="279699"/>
                  </a:cubicBezTo>
                  <a:cubicBezTo>
                    <a:pt x="1158760" y="254493"/>
                    <a:pt x="1125842" y="258184"/>
                    <a:pt x="1344705" y="258184"/>
                  </a:cubicBezTo>
                  <a:cubicBezTo>
                    <a:pt x="1513280" y="258184"/>
                    <a:pt x="1681778" y="265355"/>
                    <a:pt x="1850315" y="268941"/>
                  </a:cubicBezTo>
                  <a:cubicBezTo>
                    <a:pt x="2045767" y="301517"/>
                    <a:pt x="1872207" y="276830"/>
                    <a:pt x="2302136" y="268941"/>
                  </a:cubicBezTo>
                  <a:lnTo>
                    <a:pt x="3087444" y="258184"/>
                  </a:lnTo>
                  <a:cubicBezTo>
                    <a:pt x="3202192" y="254598"/>
                    <a:pt x="3317072" y="253976"/>
                    <a:pt x="3431689" y="247426"/>
                  </a:cubicBezTo>
                  <a:cubicBezTo>
                    <a:pt x="3443010" y="246779"/>
                    <a:pt x="3453059" y="239783"/>
                    <a:pt x="3463962" y="236668"/>
                  </a:cubicBezTo>
                  <a:cubicBezTo>
                    <a:pt x="3478178" y="232606"/>
                    <a:pt x="3492559" y="229118"/>
                    <a:pt x="3506992" y="225911"/>
                  </a:cubicBezTo>
                  <a:cubicBezTo>
                    <a:pt x="3524841" y="221945"/>
                    <a:pt x="3542791" y="218424"/>
                    <a:pt x="3560781" y="215153"/>
                  </a:cubicBezTo>
                  <a:cubicBezTo>
                    <a:pt x="3582241" y="211251"/>
                    <a:pt x="3604034" y="209127"/>
                    <a:pt x="3625327" y="204395"/>
                  </a:cubicBezTo>
                  <a:cubicBezTo>
                    <a:pt x="3636396" y="201935"/>
                    <a:pt x="3646300" y="194580"/>
                    <a:pt x="3657600" y="193638"/>
                  </a:cubicBezTo>
                  <a:cubicBezTo>
                    <a:pt x="3739173" y="186840"/>
                    <a:pt x="4134264" y="173924"/>
                    <a:pt x="4184724" y="172122"/>
                  </a:cubicBezTo>
                  <a:cubicBezTo>
                    <a:pt x="4227755" y="168536"/>
                    <a:pt x="4270667" y="162993"/>
                    <a:pt x="4313816" y="161365"/>
                  </a:cubicBezTo>
                  <a:cubicBezTo>
                    <a:pt x="4544547" y="152658"/>
                    <a:pt x="4655980" y="168305"/>
                    <a:pt x="4840941" y="139850"/>
                  </a:cubicBezTo>
                  <a:cubicBezTo>
                    <a:pt x="4861952" y="136618"/>
                    <a:pt x="4915218" y="125097"/>
                    <a:pt x="4937760" y="118334"/>
                  </a:cubicBezTo>
                  <a:cubicBezTo>
                    <a:pt x="4959482" y="111817"/>
                    <a:pt x="4979935" y="100547"/>
                    <a:pt x="5002305" y="96819"/>
                  </a:cubicBezTo>
                  <a:lnTo>
                    <a:pt x="5131397" y="75304"/>
                  </a:lnTo>
                  <a:cubicBezTo>
                    <a:pt x="5248711" y="36198"/>
                    <a:pt x="5127077" y="73440"/>
                    <a:pt x="5421854" y="53788"/>
                  </a:cubicBezTo>
                  <a:cubicBezTo>
                    <a:pt x="5443618" y="52337"/>
                    <a:pt x="5464597" y="43663"/>
                    <a:pt x="5486400" y="43031"/>
                  </a:cubicBezTo>
                  <a:cubicBezTo>
                    <a:pt x="5712244" y="36485"/>
                    <a:pt x="5938221" y="35859"/>
                    <a:pt x="6164131" y="32273"/>
                  </a:cubicBezTo>
                  <a:cubicBezTo>
                    <a:pt x="6174889" y="28687"/>
                    <a:pt x="6185285" y="23739"/>
                    <a:pt x="6196404" y="21515"/>
                  </a:cubicBezTo>
                  <a:cubicBezTo>
                    <a:pt x="6239181" y="12960"/>
                    <a:pt x="6325496" y="0"/>
                    <a:pt x="6325496" y="0"/>
                  </a:cubicBezTo>
                  <a:lnTo>
                    <a:pt x="7315200" y="10758"/>
                  </a:lnTo>
                </a:path>
              </a:pathLst>
            </a:cu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6723529" y="2840929"/>
            <a:ext cx="1592132" cy="2140772"/>
            <a:chOff x="6723529" y="2840929"/>
            <a:chExt cx="1592132" cy="2140772"/>
          </a:xfrm>
        </p:grpSpPr>
        <p:sp>
          <p:nvSpPr>
            <p:cNvPr id="20" name="Forme libre 19"/>
            <p:cNvSpPr/>
            <p:nvPr/>
          </p:nvSpPr>
          <p:spPr>
            <a:xfrm>
              <a:off x="6723529" y="2840929"/>
              <a:ext cx="1592132" cy="2140772"/>
            </a:xfrm>
            <a:custGeom>
              <a:avLst/>
              <a:gdLst>
                <a:gd name="connsiteX0" fmla="*/ 516367 w 1592132"/>
                <a:gd name="connsiteY0" fmla="*/ 591671 h 2140772"/>
                <a:gd name="connsiteX1" fmla="*/ 344245 w 1592132"/>
                <a:gd name="connsiteY1" fmla="*/ 580913 h 2140772"/>
                <a:gd name="connsiteX2" fmla="*/ 290457 w 1592132"/>
                <a:gd name="connsiteY2" fmla="*/ 570156 h 2140772"/>
                <a:gd name="connsiteX3" fmla="*/ 193638 w 1592132"/>
                <a:gd name="connsiteY3" fmla="*/ 548640 h 2140772"/>
                <a:gd name="connsiteX4" fmla="*/ 86062 w 1592132"/>
                <a:gd name="connsiteY4" fmla="*/ 537883 h 2140772"/>
                <a:gd name="connsiteX5" fmla="*/ 75304 w 1592132"/>
                <a:gd name="connsiteY5" fmla="*/ 387276 h 2140772"/>
                <a:gd name="connsiteX6" fmla="*/ 64546 w 1592132"/>
                <a:gd name="connsiteY6" fmla="*/ 344245 h 2140772"/>
                <a:gd name="connsiteX7" fmla="*/ 53789 w 1592132"/>
                <a:gd name="connsiteY7" fmla="*/ 290457 h 2140772"/>
                <a:gd name="connsiteX8" fmla="*/ 43031 w 1592132"/>
                <a:gd name="connsiteY8" fmla="*/ 150608 h 2140772"/>
                <a:gd name="connsiteX9" fmla="*/ 10758 w 1592132"/>
                <a:gd name="connsiteY9" fmla="*/ 139850 h 2140772"/>
                <a:gd name="connsiteX10" fmla="*/ 0 w 1592132"/>
                <a:gd name="connsiteY10" fmla="*/ 107577 h 2140772"/>
                <a:gd name="connsiteX11" fmla="*/ 43031 w 1592132"/>
                <a:gd name="connsiteY11" fmla="*/ 21516 h 2140772"/>
                <a:gd name="connsiteX12" fmla="*/ 107577 w 1592132"/>
                <a:gd name="connsiteY12" fmla="*/ 0 h 2140772"/>
                <a:gd name="connsiteX13" fmla="*/ 225911 w 1592132"/>
                <a:gd name="connsiteY13" fmla="*/ 21516 h 2140772"/>
                <a:gd name="connsiteX14" fmla="*/ 236669 w 1592132"/>
                <a:gd name="connsiteY14" fmla="*/ 53789 h 2140772"/>
                <a:gd name="connsiteX15" fmla="*/ 258184 w 1592132"/>
                <a:gd name="connsiteY15" fmla="*/ 236669 h 2140772"/>
                <a:gd name="connsiteX16" fmla="*/ 268942 w 1592132"/>
                <a:gd name="connsiteY16" fmla="*/ 268942 h 2140772"/>
                <a:gd name="connsiteX17" fmla="*/ 279699 w 1592132"/>
                <a:gd name="connsiteY17" fmla="*/ 344245 h 2140772"/>
                <a:gd name="connsiteX18" fmla="*/ 311972 w 1592132"/>
                <a:gd name="connsiteY18" fmla="*/ 355003 h 2140772"/>
                <a:gd name="connsiteX19" fmla="*/ 365760 w 1592132"/>
                <a:gd name="connsiteY19" fmla="*/ 365760 h 2140772"/>
                <a:gd name="connsiteX20" fmla="*/ 559398 w 1592132"/>
                <a:gd name="connsiteY20" fmla="*/ 355003 h 2140772"/>
                <a:gd name="connsiteX21" fmla="*/ 548640 w 1592132"/>
                <a:gd name="connsiteY21" fmla="*/ 322730 h 2140772"/>
                <a:gd name="connsiteX22" fmla="*/ 559398 w 1592132"/>
                <a:gd name="connsiteY22" fmla="*/ 215153 h 2140772"/>
                <a:gd name="connsiteX23" fmla="*/ 570156 w 1592132"/>
                <a:gd name="connsiteY23" fmla="*/ 182880 h 2140772"/>
                <a:gd name="connsiteX24" fmla="*/ 666975 w 1592132"/>
                <a:gd name="connsiteY24" fmla="*/ 139850 h 2140772"/>
                <a:gd name="connsiteX25" fmla="*/ 699247 w 1592132"/>
                <a:gd name="connsiteY25" fmla="*/ 129092 h 2140772"/>
                <a:gd name="connsiteX26" fmla="*/ 774551 w 1592132"/>
                <a:gd name="connsiteY26" fmla="*/ 107577 h 2140772"/>
                <a:gd name="connsiteX27" fmla="*/ 957431 w 1592132"/>
                <a:gd name="connsiteY27" fmla="*/ 139850 h 2140772"/>
                <a:gd name="connsiteX28" fmla="*/ 989704 w 1592132"/>
                <a:gd name="connsiteY28" fmla="*/ 161365 h 2140772"/>
                <a:gd name="connsiteX29" fmla="*/ 1011219 w 1592132"/>
                <a:gd name="connsiteY29" fmla="*/ 193638 h 2140772"/>
                <a:gd name="connsiteX30" fmla="*/ 1032735 w 1592132"/>
                <a:gd name="connsiteY30" fmla="*/ 215153 h 2140772"/>
                <a:gd name="connsiteX31" fmla="*/ 1075765 w 1592132"/>
                <a:gd name="connsiteY31" fmla="*/ 301215 h 2140772"/>
                <a:gd name="connsiteX32" fmla="*/ 1108038 w 1592132"/>
                <a:gd name="connsiteY32" fmla="*/ 311972 h 2140772"/>
                <a:gd name="connsiteX33" fmla="*/ 1172584 w 1592132"/>
                <a:gd name="connsiteY33" fmla="*/ 290457 h 2140772"/>
                <a:gd name="connsiteX34" fmla="*/ 1204857 w 1592132"/>
                <a:gd name="connsiteY34" fmla="*/ 279699 h 2140772"/>
                <a:gd name="connsiteX35" fmla="*/ 1269403 w 1592132"/>
                <a:gd name="connsiteY35" fmla="*/ 247426 h 2140772"/>
                <a:gd name="connsiteX36" fmla="*/ 1301676 w 1592132"/>
                <a:gd name="connsiteY36" fmla="*/ 225911 h 2140772"/>
                <a:gd name="connsiteX37" fmla="*/ 1366222 w 1592132"/>
                <a:gd name="connsiteY37" fmla="*/ 204396 h 2140772"/>
                <a:gd name="connsiteX38" fmla="*/ 1398495 w 1592132"/>
                <a:gd name="connsiteY38" fmla="*/ 193638 h 2140772"/>
                <a:gd name="connsiteX39" fmla="*/ 1452283 w 1592132"/>
                <a:gd name="connsiteY39" fmla="*/ 236669 h 2140772"/>
                <a:gd name="connsiteX40" fmla="*/ 1463040 w 1592132"/>
                <a:gd name="connsiteY40" fmla="*/ 268942 h 2140772"/>
                <a:gd name="connsiteX41" fmla="*/ 1484556 w 1592132"/>
                <a:gd name="connsiteY41" fmla="*/ 290457 h 2140772"/>
                <a:gd name="connsiteX42" fmla="*/ 1549102 w 1592132"/>
                <a:gd name="connsiteY42" fmla="*/ 322730 h 2140772"/>
                <a:gd name="connsiteX43" fmla="*/ 1559859 w 1592132"/>
                <a:gd name="connsiteY43" fmla="*/ 666975 h 2140772"/>
                <a:gd name="connsiteX44" fmla="*/ 1538344 w 1592132"/>
                <a:gd name="connsiteY44" fmla="*/ 645459 h 2140772"/>
                <a:gd name="connsiteX45" fmla="*/ 1473798 w 1592132"/>
                <a:gd name="connsiteY45" fmla="*/ 602429 h 2140772"/>
                <a:gd name="connsiteX46" fmla="*/ 1430767 w 1592132"/>
                <a:gd name="connsiteY46" fmla="*/ 559398 h 2140772"/>
                <a:gd name="connsiteX47" fmla="*/ 1366222 w 1592132"/>
                <a:gd name="connsiteY47" fmla="*/ 537883 h 2140772"/>
                <a:gd name="connsiteX48" fmla="*/ 1344706 w 1592132"/>
                <a:gd name="connsiteY48" fmla="*/ 516368 h 2140772"/>
                <a:gd name="connsiteX49" fmla="*/ 1258645 w 1592132"/>
                <a:gd name="connsiteY49" fmla="*/ 548640 h 2140772"/>
                <a:gd name="connsiteX50" fmla="*/ 1237130 w 1592132"/>
                <a:gd name="connsiteY50" fmla="*/ 570156 h 2140772"/>
                <a:gd name="connsiteX51" fmla="*/ 1204857 w 1592132"/>
                <a:gd name="connsiteY51" fmla="*/ 580913 h 2140772"/>
                <a:gd name="connsiteX52" fmla="*/ 1183342 w 1592132"/>
                <a:gd name="connsiteY52" fmla="*/ 645459 h 2140772"/>
                <a:gd name="connsiteX53" fmla="*/ 1151069 w 1592132"/>
                <a:gd name="connsiteY53" fmla="*/ 753036 h 2140772"/>
                <a:gd name="connsiteX54" fmla="*/ 1140311 w 1592132"/>
                <a:gd name="connsiteY54" fmla="*/ 785309 h 2140772"/>
                <a:gd name="connsiteX55" fmla="*/ 1108038 w 1592132"/>
                <a:gd name="connsiteY55" fmla="*/ 817582 h 2140772"/>
                <a:gd name="connsiteX56" fmla="*/ 1097280 w 1592132"/>
                <a:gd name="connsiteY56" fmla="*/ 849855 h 2140772"/>
                <a:gd name="connsiteX57" fmla="*/ 1054250 w 1592132"/>
                <a:gd name="connsiteY57" fmla="*/ 914400 h 2140772"/>
                <a:gd name="connsiteX58" fmla="*/ 1043492 w 1592132"/>
                <a:gd name="connsiteY58" fmla="*/ 989704 h 2140772"/>
                <a:gd name="connsiteX59" fmla="*/ 1021977 w 1592132"/>
                <a:gd name="connsiteY59" fmla="*/ 1021977 h 2140772"/>
                <a:gd name="connsiteX60" fmla="*/ 1011219 w 1592132"/>
                <a:gd name="connsiteY60" fmla="*/ 1065008 h 2140772"/>
                <a:gd name="connsiteX61" fmla="*/ 1000462 w 1592132"/>
                <a:gd name="connsiteY61" fmla="*/ 1097280 h 2140772"/>
                <a:gd name="connsiteX62" fmla="*/ 1032735 w 1592132"/>
                <a:gd name="connsiteY62" fmla="*/ 1086523 h 2140772"/>
                <a:gd name="connsiteX63" fmla="*/ 1065007 w 1592132"/>
                <a:gd name="connsiteY63" fmla="*/ 1065008 h 2140772"/>
                <a:gd name="connsiteX64" fmla="*/ 1129553 w 1592132"/>
                <a:gd name="connsiteY64" fmla="*/ 1043492 h 2140772"/>
                <a:gd name="connsiteX65" fmla="*/ 1237130 w 1592132"/>
                <a:gd name="connsiteY65" fmla="*/ 1000462 h 2140772"/>
                <a:gd name="connsiteX66" fmla="*/ 1301676 w 1592132"/>
                <a:gd name="connsiteY66" fmla="*/ 978946 h 2140772"/>
                <a:gd name="connsiteX67" fmla="*/ 1312433 w 1592132"/>
                <a:gd name="connsiteY67" fmla="*/ 1011219 h 2140772"/>
                <a:gd name="connsiteX68" fmla="*/ 1333949 w 1592132"/>
                <a:gd name="connsiteY68" fmla="*/ 1032735 h 2140772"/>
                <a:gd name="connsiteX69" fmla="*/ 1344706 w 1592132"/>
                <a:gd name="connsiteY69" fmla="*/ 1097280 h 2140772"/>
                <a:gd name="connsiteX70" fmla="*/ 1355464 w 1592132"/>
                <a:gd name="connsiteY70" fmla="*/ 1129553 h 2140772"/>
                <a:gd name="connsiteX71" fmla="*/ 1376979 w 1592132"/>
                <a:gd name="connsiteY71" fmla="*/ 1280160 h 2140772"/>
                <a:gd name="connsiteX72" fmla="*/ 1387737 w 1592132"/>
                <a:gd name="connsiteY72" fmla="*/ 1312433 h 2140772"/>
                <a:gd name="connsiteX73" fmla="*/ 1398495 w 1592132"/>
                <a:gd name="connsiteY73" fmla="*/ 1376979 h 2140772"/>
                <a:gd name="connsiteX74" fmla="*/ 1581375 w 1592132"/>
                <a:gd name="connsiteY74" fmla="*/ 1387737 h 2140772"/>
                <a:gd name="connsiteX75" fmla="*/ 1592132 w 1592132"/>
                <a:gd name="connsiteY75" fmla="*/ 1430768 h 2140772"/>
                <a:gd name="connsiteX76" fmla="*/ 1581375 w 1592132"/>
                <a:gd name="connsiteY76" fmla="*/ 1538344 h 2140772"/>
                <a:gd name="connsiteX77" fmla="*/ 1549102 w 1592132"/>
                <a:gd name="connsiteY77" fmla="*/ 1549102 h 2140772"/>
                <a:gd name="connsiteX78" fmla="*/ 1430767 w 1592132"/>
                <a:gd name="connsiteY78" fmla="*/ 1570617 h 2140772"/>
                <a:gd name="connsiteX79" fmla="*/ 1387737 w 1592132"/>
                <a:gd name="connsiteY79" fmla="*/ 1581375 h 2140772"/>
                <a:gd name="connsiteX80" fmla="*/ 1333949 w 1592132"/>
                <a:gd name="connsiteY80" fmla="*/ 1592132 h 2140772"/>
                <a:gd name="connsiteX81" fmla="*/ 1247887 w 1592132"/>
                <a:gd name="connsiteY81" fmla="*/ 1613648 h 2140772"/>
                <a:gd name="connsiteX82" fmla="*/ 1183342 w 1592132"/>
                <a:gd name="connsiteY82" fmla="*/ 1538344 h 2140772"/>
                <a:gd name="connsiteX83" fmla="*/ 1161826 w 1592132"/>
                <a:gd name="connsiteY83" fmla="*/ 1473798 h 2140772"/>
                <a:gd name="connsiteX84" fmla="*/ 1151069 w 1592132"/>
                <a:gd name="connsiteY84" fmla="*/ 1441525 h 2140772"/>
                <a:gd name="connsiteX85" fmla="*/ 1140311 w 1592132"/>
                <a:gd name="connsiteY85" fmla="*/ 1301676 h 2140772"/>
                <a:gd name="connsiteX86" fmla="*/ 1129553 w 1592132"/>
                <a:gd name="connsiteY86" fmla="*/ 1183342 h 2140772"/>
                <a:gd name="connsiteX87" fmla="*/ 1086523 w 1592132"/>
                <a:gd name="connsiteY87" fmla="*/ 1194099 h 2140772"/>
                <a:gd name="connsiteX88" fmla="*/ 1032735 w 1592132"/>
                <a:gd name="connsiteY88" fmla="*/ 1237130 h 2140772"/>
                <a:gd name="connsiteX89" fmla="*/ 1011219 w 1592132"/>
                <a:gd name="connsiteY89" fmla="*/ 1258645 h 2140772"/>
                <a:gd name="connsiteX90" fmla="*/ 903643 w 1592132"/>
                <a:gd name="connsiteY90" fmla="*/ 1290918 h 2140772"/>
                <a:gd name="connsiteX91" fmla="*/ 839097 w 1592132"/>
                <a:gd name="connsiteY91" fmla="*/ 1312433 h 2140772"/>
                <a:gd name="connsiteX92" fmla="*/ 634702 w 1592132"/>
                <a:gd name="connsiteY92" fmla="*/ 1333949 h 2140772"/>
                <a:gd name="connsiteX93" fmla="*/ 645459 w 1592132"/>
                <a:gd name="connsiteY93" fmla="*/ 1398495 h 2140772"/>
                <a:gd name="connsiteX94" fmla="*/ 666975 w 1592132"/>
                <a:gd name="connsiteY94" fmla="*/ 1420010 h 2140772"/>
                <a:gd name="connsiteX95" fmla="*/ 677732 w 1592132"/>
                <a:gd name="connsiteY95" fmla="*/ 1452283 h 2140772"/>
                <a:gd name="connsiteX96" fmla="*/ 720763 w 1592132"/>
                <a:gd name="connsiteY96" fmla="*/ 1506071 h 2140772"/>
                <a:gd name="connsiteX97" fmla="*/ 742278 w 1592132"/>
                <a:gd name="connsiteY97" fmla="*/ 1538344 h 2140772"/>
                <a:gd name="connsiteX98" fmla="*/ 753036 w 1592132"/>
                <a:gd name="connsiteY98" fmla="*/ 1592132 h 2140772"/>
                <a:gd name="connsiteX99" fmla="*/ 742278 w 1592132"/>
                <a:gd name="connsiteY99" fmla="*/ 1635163 h 2140772"/>
                <a:gd name="connsiteX100" fmla="*/ 699247 w 1592132"/>
                <a:gd name="connsiteY100" fmla="*/ 1667436 h 2140772"/>
                <a:gd name="connsiteX101" fmla="*/ 613186 w 1592132"/>
                <a:gd name="connsiteY101" fmla="*/ 1699709 h 2140772"/>
                <a:gd name="connsiteX102" fmla="*/ 548640 w 1592132"/>
                <a:gd name="connsiteY102" fmla="*/ 1753497 h 2140772"/>
                <a:gd name="connsiteX103" fmla="*/ 484095 w 1592132"/>
                <a:gd name="connsiteY103" fmla="*/ 1775012 h 2140772"/>
                <a:gd name="connsiteX104" fmla="*/ 462579 w 1592132"/>
                <a:gd name="connsiteY104" fmla="*/ 1796528 h 2140772"/>
                <a:gd name="connsiteX105" fmla="*/ 430306 w 1592132"/>
                <a:gd name="connsiteY105" fmla="*/ 1850316 h 2140772"/>
                <a:gd name="connsiteX106" fmla="*/ 462579 w 1592132"/>
                <a:gd name="connsiteY106" fmla="*/ 1861073 h 2140772"/>
                <a:gd name="connsiteX107" fmla="*/ 494852 w 1592132"/>
                <a:gd name="connsiteY107" fmla="*/ 1914862 h 2140772"/>
                <a:gd name="connsiteX108" fmla="*/ 527125 w 1592132"/>
                <a:gd name="connsiteY108" fmla="*/ 1957892 h 2140772"/>
                <a:gd name="connsiteX109" fmla="*/ 537883 w 1592132"/>
                <a:gd name="connsiteY109" fmla="*/ 2011680 h 2140772"/>
                <a:gd name="connsiteX110" fmla="*/ 559398 w 1592132"/>
                <a:gd name="connsiteY110" fmla="*/ 2076226 h 2140772"/>
                <a:gd name="connsiteX111" fmla="*/ 548640 w 1592132"/>
                <a:gd name="connsiteY111" fmla="*/ 2130015 h 2140772"/>
                <a:gd name="connsiteX112" fmla="*/ 516367 w 1592132"/>
                <a:gd name="connsiteY112" fmla="*/ 2140772 h 2140772"/>
                <a:gd name="connsiteX113" fmla="*/ 419549 w 1592132"/>
                <a:gd name="connsiteY113" fmla="*/ 2130015 h 2140772"/>
                <a:gd name="connsiteX114" fmla="*/ 355003 w 1592132"/>
                <a:gd name="connsiteY114" fmla="*/ 2108499 h 2140772"/>
                <a:gd name="connsiteX115" fmla="*/ 322730 w 1592132"/>
                <a:gd name="connsiteY115" fmla="*/ 2097742 h 2140772"/>
                <a:gd name="connsiteX116" fmla="*/ 258184 w 1592132"/>
                <a:gd name="connsiteY116" fmla="*/ 2054711 h 2140772"/>
                <a:gd name="connsiteX117" fmla="*/ 225911 w 1592132"/>
                <a:gd name="connsiteY117" fmla="*/ 2033196 h 2140772"/>
                <a:gd name="connsiteX118" fmla="*/ 172123 w 1592132"/>
                <a:gd name="connsiteY118" fmla="*/ 2000923 h 2140772"/>
                <a:gd name="connsiteX119" fmla="*/ 96819 w 1592132"/>
                <a:gd name="connsiteY119" fmla="*/ 1936377 h 2140772"/>
                <a:gd name="connsiteX120" fmla="*/ 64546 w 1592132"/>
                <a:gd name="connsiteY120" fmla="*/ 1871831 h 2140772"/>
                <a:gd name="connsiteX121" fmla="*/ 96819 w 1592132"/>
                <a:gd name="connsiteY121" fmla="*/ 1850316 h 2140772"/>
                <a:gd name="connsiteX122" fmla="*/ 118335 w 1592132"/>
                <a:gd name="connsiteY122" fmla="*/ 1828800 h 2140772"/>
                <a:gd name="connsiteX123" fmla="*/ 150607 w 1592132"/>
                <a:gd name="connsiteY123" fmla="*/ 1807285 h 2140772"/>
                <a:gd name="connsiteX124" fmla="*/ 204396 w 1592132"/>
                <a:gd name="connsiteY124" fmla="*/ 1753497 h 2140772"/>
                <a:gd name="connsiteX125" fmla="*/ 268942 w 1592132"/>
                <a:gd name="connsiteY125" fmla="*/ 1710466 h 2140772"/>
                <a:gd name="connsiteX126" fmla="*/ 301215 w 1592132"/>
                <a:gd name="connsiteY126" fmla="*/ 1688951 h 2140772"/>
                <a:gd name="connsiteX127" fmla="*/ 355003 w 1592132"/>
                <a:gd name="connsiteY127" fmla="*/ 1645920 h 2140772"/>
                <a:gd name="connsiteX128" fmla="*/ 408791 w 1592132"/>
                <a:gd name="connsiteY128" fmla="*/ 1602890 h 2140772"/>
                <a:gd name="connsiteX129" fmla="*/ 398033 w 1592132"/>
                <a:gd name="connsiteY129" fmla="*/ 1570617 h 2140772"/>
                <a:gd name="connsiteX130" fmla="*/ 333487 w 1592132"/>
                <a:gd name="connsiteY130" fmla="*/ 1506071 h 2140772"/>
                <a:gd name="connsiteX131" fmla="*/ 322730 w 1592132"/>
                <a:gd name="connsiteY131" fmla="*/ 1463040 h 2140772"/>
                <a:gd name="connsiteX132" fmla="*/ 311972 w 1592132"/>
                <a:gd name="connsiteY132" fmla="*/ 1430768 h 2140772"/>
                <a:gd name="connsiteX133" fmla="*/ 301215 w 1592132"/>
                <a:gd name="connsiteY133" fmla="*/ 1366222 h 2140772"/>
                <a:gd name="connsiteX134" fmla="*/ 290457 w 1592132"/>
                <a:gd name="connsiteY134" fmla="*/ 1333949 h 2140772"/>
                <a:gd name="connsiteX135" fmla="*/ 279699 w 1592132"/>
                <a:gd name="connsiteY135" fmla="*/ 1290918 h 2140772"/>
                <a:gd name="connsiteX136" fmla="*/ 290457 w 1592132"/>
                <a:gd name="connsiteY136" fmla="*/ 1021977 h 2140772"/>
                <a:gd name="connsiteX137" fmla="*/ 301215 w 1592132"/>
                <a:gd name="connsiteY137" fmla="*/ 989704 h 2140772"/>
                <a:gd name="connsiteX138" fmla="*/ 311972 w 1592132"/>
                <a:gd name="connsiteY138" fmla="*/ 946673 h 2140772"/>
                <a:gd name="connsiteX139" fmla="*/ 333487 w 1592132"/>
                <a:gd name="connsiteY139" fmla="*/ 914400 h 2140772"/>
                <a:gd name="connsiteX140" fmla="*/ 365760 w 1592132"/>
                <a:gd name="connsiteY140" fmla="*/ 839097 h 2140772"/>
                <a:gd name="connsiteX141" fmla="*/ 376518 w 1592132"/>
                <a:gd name="connsiteY141" fmla="*/ 806824 h 2140772"/>
                <a:gd name="connsiteX142" fmla="*/ 398033 w 1592132"/>
                <a:gd name="connsiteY142" fmla="*/ 774551 h 2140772"/>
                <a:gd name="connsiteX143" fmla="*/ 419549 w 1592132"/>
                <a:gd name="connsiteY143" fmla="*/ 731520 h 2140772"/>
                <a:gd name="connsiteX144" fmla="*/ 462579 w 1592132"/>
                <a:gd name="connsiteY144" fmla="*/ 677732 h 2140772"/>
                <a:gd name="connsiteX145" fmla="*/ 473337 w 1592132"/>
                <a:gd name="connsiteY145" fmla="*/ 645459 h 2140772"/>
                <a:gd name="connsiteX146" fmla="*/ 516367 w 1592132"/>
                <a:gd name="connsiteY146" fmla="*/ 591671 h 2140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</a:cxnLst>
              <a:rect l="l" t="t" r="r" b="b"/>
              <a:pathLst>
                <a:path w="1592132" h="2140772">
                  <a:moveTo>
                    <a:pt x="516367" y="591671"/>
                  </a:moveTo>
                  <a:cubicBezTo>
                    <a:pt x="494852" y="580913"/>
                    <a:pt x="401472" y="586363"/>
                    <a:pt x="344245" y="580913"/>
                  </a:cubicBezTo>
                  <a:cubicBezTo>
                    <a:pt x="326043" y="579179"/>
                    <a:pt x="308306" y="574122"/>
                    <a:pt x="290457" y="570156"/>
                  </a:cubicBezTo>
                  <a:cubicBezTo>
                    <a:pt x="252110" y="561635"/>
                    <a:pt x="234195" y="554048"/>
                    <a:pt x="193638" y="548640"/>
                  </a:cubicBezTo>
                  <a:cubicBezTo>
                    <a:pt x="157917" y="543877"/>
                    <a:pt x="121921" y="541469"/>
                    <a:pt x="86062" y="537883"/>
                  </a:cubicBezTo>
                  <a:cubicBezTo>
                    <a:pt x="82476" y="487681"/>
                    <a:pt x="80862" y="437298"/>
                    <a:pt x="75304" y="387276"/>
                  </a:cubicBezTo>
                  <a:cubicBezTo>
                    <a:pt x="73671" y="372581"/>
                    <a:pt x="67753" y="358678"/>
                    <a:pt x="64546" y="344245"/>
                  </a:cubicBezTo>
                  <a:cubicBezTo>
                    <a:pt x="60580" y="326396"/>
                    <a:pt x="57375" y="308386"/>
                    <a:pt x="53789" y="290457"/>
                  </a:cubicBezTo>
                  <a:cubicBezTo>
                    <a:pt x="50203" y="243841"/>
                    <a:pt x="55875" y="195563"/>
                    <a:pt x="43031" y="150608"/>
                  </a:cubicBezTo>
                  <a:cubicBezTo>
                    <a:pt x="39916" y="139705"/>
                    <a:pt x="18776" y="147868"/>
                    <a:pt x="10758" y="139850"/>
                  </a:cubicBezTo>
                  <a:cubicBezTo>
                    <a:pt x="2740" y="131832"/>
                    <a:pt x="3586" y="118335"/>
                    <a:pt x="0" y="107577"/>
                  </a:cubicBezTo>
                  <a:cubicBezTo>
                    <a:pt x="9481" y="50692"/>
                    <a:pt x="-5374" y="43030"/>
                    <a:pt x="43031" y="21516"/>
                  </a:cubicBezTo>
                  <a:cubicBezTo>
                    <a:pt x="63756" y="12305"/>
                    <a:pt x="107577" y="0"/>
                    <a:pt x="107577" y="0"/>
                  </a:cubicBezTo>
                  <a:cubicBezTo>
                    <a:pt x="147022" y="7172"/>
                    <a:pt x="188904" y="6096"/>
                    <a:pt x="225911" y="21516"/>
                  </a:cubicBezTo>
                  <a:cubicBezTo>
                    <a:pt x="236378" y="25877"/>
                    <a:pt x="234805" y="42604"/>
                    <a:pt x="236669" y="53789"/>
                  </a:cubicBezTo>
                  <a:cubicBezTo>
                    <a:pt x="251295" y="141546"/>
                    <a:pt x="242796" y="152038"/>
                    <a:pt x="258184" y="236669"/>
                  </a:cubicBezTo>
                  <a:cubicBezTo>
                    <a:pt x="260213" y="247826"/>
                    <a:pt x="265356" y="258184"/>
                    <a:pt x="268942" y="268942"/>
                  </a:cubicBezTo>
                  <a:cubicBezTo>
                    <a:pt x="272528" y="294043"/>
                    <a:pt x="268360" y="321566"/>
                    <a:pt x="279699" y="344245"/>
                  </a:cubicBezTo>
                  <a:cubicBezTo>
                    <a:pt x="284770" y="354387"/>
                    <a:pt x="300971" y="352253"/>
                    <a:pt x="311972" y="355003"/>
                  </a:cubicBezTo>
                  <a:cubicBezTo>
                    <a:pt x="329710" y="359438"/>
                    <a:pt x="347831" y="362174"/>
                    <a:pt x="365760" y="365760"/>
                  </a:cubicBezTo>
                  <a:cubicBezTo>
                    <a:pt x="430306" y="362174"/>
                    <a:pt x="496471" y="369809"/>
                    <a:pt x="559398" y="355003"/>
                  </a:cubicBezTo>
                  <a:cubicBezTo>
                    <a:pt x="570436" y="352406"/>
                    <a:pt x="548640" y="334070"/>
                    <a:pt x="548640" y="322730"/>
                  </a:cubicBezTo>
                  <a:cubicBezTo>
                    <a:pt x="548640" y="286692"/>
                    <a:pt x="553918" y="250772"/>
                    <a:pt x="559398" y="215153"/>
                  </a:cubicBezTo>
                  <a:cubicBezTo>
                    <a:pt x="561122" y="203945"/>
                    <a:pt x="563072" y="191735"/>
                    <a:pt x="570156" y="182880"/>
                  </a:cubicBezTo>
                  <a:cubicBezTo>
                    <a:pt x="588754" y="159633"/>
                    <a:pt x="647252" y="146424"/>
                    <a:pt x="666975" y="139850"/>
                  </a:cubicBezTo>
                  <a:cubicBezTo>
                    <a:pt x="677732" y="136264"/>
                    <a:pt x="688246" y="131842"/>
                    <a:pt x="699247" y="129092"/>
                  </a:cubicBezTo>
                  <a:cubicBezTo>
                    <a:pt x="753279" y="115585"/>
                    <a:pt x="728252" y="123011"/>
                    <a:pt x="774551" y="107577"/>
                  </a:cubicBezTo>
                  <a:cubicBezTo>
                    <a:pt x="812217" y="111001"/>
                    <a:pt x="914433" y="111185"/>
                    <a:pt x="957431" y="139850"/>
                  </a:cubicBezTo>
                  <a:lnTo>
                    <a:pt x="989704" y="161365"/>
                  </a:lnTo>
                  <a:cubicBezTo>
                    <a:pt x="996876" y="172123"/>
                    <a:pt x="1003142" y="183542"/>
                    <a:pt x="1011219" y="193638"/>
                  </a:cubicBezTo>
                  <a:cubicBezTo>
                    <a:pt x="1017555" y="201558"/>
                    <a:pt x="1028199" y="206081"/>
                    <a:pt x="1032735" y="215153"/>
                  </a:cubicBezTo>
                  <a:cubicBezTo>
                    <a:pt x="1051124" y="251931"/>
                    <a:pt x="1041046" y="280384"/>
                    <a:pt x="1075765" y="301215"/>
                  </a:cubicBezTo>
                  <a:cubicBezTo>
                    <a:pt x="1085489" y="307049"/>
                    <a:pt x="1097280" y="308386"/>
                    <a:pt x="1108038" y="311972"/>
                  </a:cubicBezTo>
                  <a:lnTo>
                    <a:pt x="1172584" y="290457"/>
                  </a:lnTo>
                  <a:cubicBezTo>
                    <a:pt x="1183342" y="286871"/>
                    <a:pt x="1195422" y="285989"/>
                    <a:pt x="1204857" y="279699"/>
                  </a:cubicBezTo>
                  <a:cubicBezTo>
                    <a:pt x="1297347" y="218040"/>
                    <a:pt x="1180326" y="291965"/>
                    <a:pt x="1269403" y="247426"/>
                  </a:cubicBezTo>
                  <a:cubicBezTo>
                    <a:pt x="1280967" y="241644"/>
                    <a:pt x="1289861" y="231162"/>
                    <a:pt x="1301676" y="225911"/>
                  </a:cubicBezTo>
                  <a:cubicBezTo>
                    <a:pt x="1322400" y="216700"/>
                    <a:pt x="1344707" y="211568"/>
                    <a:pt x="1366222" y="204396"/>
                  </a:cubicBezTo>
                  <a:lnTo>
                    <a:pt x="1398495" y="193638"/>
                  </a:lnTo>
                  <a:cubicBezTo>
                    <a:pt x="1413153" y="203410"/>
                    <a:pt x="1442064" y="219637"/>
                    <a:pt x="1452283" y="236669"/>
                  </a:cubicBezTo>
                  <a:cubicBezTo>
                    <a:pt x="1458117" y="246393"/>
                    <a:pt x="1457206" y="259218"/>
                    <a:pt x="1463040" y="268942"/>
                  </a:cubicBezTo>
                  <a:cubicBezTo>
                    <a:pt x="1468258" y="277639"/>
                    <a:pt x="1476636" y="284121"/>
                    <a:pt x="1484556" y="290457"/>
                  </a:cubicBezTo>
                  <a:cubicBezTo>
                    <a:pt x="1514348" y="314290"/>
                    <a:pt x="1515015" y="311367"/>
                    <a:pt x="1549102" y="322730"/>
                  </a:cubicBezTo>
                  <a:cubicBezTo>
                    <a:pt x="1586104" y="507744"/>
                    <a:pt x="1572278" y="393775"/>
                    <a:pt x="1559859" y="666975"/>
                  </a:cubicBezTo>
                  <a:cubicBezTo>
                    <a:pt x="1552687" y="659803"/>
                    <a:pt x="1546458" y="651545"/>
                    <a:pt x="1538344" y="645459"/>
                  </a:cubicBezTo>
                  <a:cubicBezTo>
                    <a:pt x="1517658" y="629944"/>
                    <a:pt x="1492082" y="620713"/>
                    <a:pt x="1473798" y="602429"/>
                  </a:cubicBezTo>
                  <a:cubicBezTo>
                    <a:pt x="1459454" y="588085"/>
                    <a:pt x="1450011" y="565813"/>
                    <a:pt x="1430767" y="559398"/>
                  </a:cubicBezTo>
                  <a:lnTo>
                    <a:pt x="1366222" y="537883"/>
                  </a:lnTo>
                  <a:cubicBezTo>
                    <a:pt x="1359050" y="530711"/>
                    <a:pt x="1354747" y="517802"/>
                    <a:pt x="1344706" y="516368"/>
                  </a:cubicBezTo>
                  <a:cubicBezTo>
                    <a:pt x="1311907" y="511682"/>
                    <a:pt x="1282326" y="529695"/>
                    <a:pt x="1258645" y="548640"/>
                  </a:cubicBezTo>
                  <a:cubicBezTo>
                    <a:pt x="1250725" y="554976"/>
                    <a:pt x="1245827" y="564938"/>
                    <a:pt x="1237130" y="570156"/>
                  </a:cubicBezTo>
                  <a:cubicBezTo>
                    <a:pt x="1227406" y="575990"/>
                    <a:pt x="1215615" y="577327"/>
                    <a:pt x="1204857" y="580913"/>
                  </a:cubicBezTo>
                  <a:cubicBezTo>
                    <a:pt x="1197685" y="602428"/>
                    <a:pt x="1188843" y="623457"/>
                    <a:pt x="1183342" y="645459"/>
                  </a:cubicBezTo>
                  <a:cubicBezTo>
                    <a:pt x="1167084" y="710489"/>
                    <a:pt x="1177258" y="674468"/>
                    <a:pt x="1151069" y="753036"/>
                  </a:cubicBezTo>
                  <a:cubicBezTo>
                    <a:pt x="1147483" y="763794"/>
                    <a:pt x="1148329" y="777291"/>
                    <a:pt x="1140311" y="785309"/>
                  </a:cubicBezTo>
                  <a:lnTo>
                    <a:pt x="1108038" y="817582"/>
                  </a:lnTo>
                  <a:cubicBezTo>
                    <a:pt x="1104452" y="828340"/>
                    <a:pt x="1102787" y="839942"/>
                    <a:pt x="1097280" y="849855"/>
                  </a:cubicBezTo>
                  <a:cubicBezTo>
                    <a:pt x="1084722" y="872459"/>
                    <a:pt x="1054250" y="914400"/>
                    <a:pt x="1054250" y="914400"/>
                  </a:cubicBezTo>
                  <a:cubicBezTo>
                    <a:pt x="1050664" y="939501"/>
                    <a:pt x="1050778" y="965417"/>
                    <a:pt x="1043492" y="989704"/>
                  </a:cubicBezTo>
                  <a:cubicBezTo>
                    <a:pt x="1039777" y="1002088"/>
                    <a:pt x="1027070" y="1010093"/>
                    <a:pt x="1021977" y="1021977"/>
                  </a:cubicBezTo>
                  <a:cubicBezTo>
                    <a:pt x="1016153" y="1035567"/>
                    <a:pt x="1015281" y="1050792"/>
                    <a:pt x="1011219" y="1065008"/>
                  </a:cubicBezTo>
                  <a:cubicBezTo>
                    <a:pt x="1008104" y="1075911"/>
                    <a:pt x="992444" y="1089262"/>
                    <a:pt x="1000462" y="1097280"/>
                  </a:cubicBezTo>
                  <a:cubicBezTo>
                    <a:pt x="1008480" y="1105298"/>
                    <a:pt x="1021977" y="1090109"/>
                    <a:pt x="1032735" y="1086523"/>
                  </a:cubicBezTo>
                  <a:cubicBezTo>
                    <a:pt x="1043492" y="1079351"/>
                    <a:pt x="1053193" y="1070259"/>
                    <a:pt x="1065007" y="1065008"/>
                  </a:cubicBezTo>
                  <a:cubicBezTo>
                    <a:pt x="1085731" y="1055797"/>
                    <a:pt x="1129553" y="1043492"/>
                    <a:pt x="1129553" y="1043492"/>
                  </a:cubicBezTo>
                  <a:cubicBezTo>
                    <a:pt x="1176091" y="996956"/>
                    <a:pt x="1129239" y="1036427"/>
                    <a:pt x="1237130" y="1000462"/>
                  </a:cubicBezTo>
                  <a:lnTo>
                    <a:pt x="1301676" y="978946"/>
                  </a:lnTo>
                  <a:cubicBezTo>
                    <a:pt x="1305262" y="989704"/>
                    <a:pt x="1306599" y="1001495"/>
                    <a:pt x="1312433" y="1011219"/>
                  </a:cubicBezTo>
                  <a:cubicBezTo>
                    <a:pt x="1317651" y="1019916"/>
                    <a:pt x="1330388" y="1023238"/>
                    <a:pt x="1333949" y="1032735"/>
                  </a:cubicBezTo>
                  <a:cubicBezTo>
                    <a:pt x="1341608" y="1053158"/>
                    <a:pt x="1339974" y="1075988"/>
                    <a:pt x="1344706" y="1097280"/>
                  </a:cubicBezTo>
                  <a:cubicBezTo>
                    <a:pt x="1347166" y="1108350"/>
                    <a:pt x="1353004" y="1118483"/>
                    <a:pt x="1355464" y="1129553"/>
                  </a:cubicBezTo>
                  <a:cubicBezTo>
                    <a:pt x="1373105" y="1208937"/>
                    <a:pt x="1360693" y="1190586"/>
                    <a:pt x="1376979" y="1280160"/>
                  </a:cubicBezTo>
                  <a:cubicBezTo>
                    <a:pt x="1379007" y="1291317"/>
                    <a:pt x="1385277" y="1301363"/>
                    <a:pt x="1387737" y="1312433"/>
                  </a:cubicBezTo>
                  <a:cubicBezTo>
                    <a:pt x="1392469" y="1333726"/>
                    <a:pt x="1394909" y="1355464"/>
                    <a:pt x="1398495" y="1376979"/>
                  </a:cubicBezTo>
                  <a:cubicBezTo>
                    <a:pt x="1408920" y="1376234"/>
                    <a:pt x="1546548" y="1335495"/>
                    <a:pt x="1581375" y="1387737"/>
                  </a:cubicBezTo>
                  <a:cubicBezTo>
                    <a:pt x="1589576" y="1400039"/>
                    <a:pt x="1588546" y="1416424"/>
                    <a:pt x="1592132" y="1430768"/>
                  </a:cubicBezTo>
                  <a:cubicBezTo>
                    <a:pt x="1588546" y="1466627"/>
                    <a:pt x="1593690" y="1504476"/>
                    <a:pt x="1581375" y="1538344"/>
                  </a:cubicBezTo>
                  <a:cubicBezTo>
                    <a:pt x="1577500" y="1549001"/>
                    <a:pt x="1560005" y="1545987"/>
                    <a:pt x="1549102" y="1549102"/>
                  </a:cubicBezTo>
                  <a:cubicBezTo>
                    <a:pt x="1485060" y="1567399"/>
                    <a:pt x="1514553" y="1555383"/>
                    <a:pt x="1430767" y="1570617"/>
                  </a:cubicBezTo>
                  <a:cubicBezTo>
                    <a:pt x="1416221" y="1573262"/>
                    <a:pt x="1402170" y="1578168"/>
                    <a:pt x="1387737" y="1581375"/>
                  </a:cubicBezTo>
                  <a:cubicBezTo>
                    <a:pt x="1369888" y="1585341"/>
                    <a:pt x="1351765" y="1588021"/>
                    <a:pt x="1333949" y="1592132"/>
                  </a:cubicBezTo>
                  <a:cubicBezTo>
                    <a:pt x="1305136" y="1598781"/>
                    <a:pt x="1247887" y="1613648"/>
                    <a:pt x="1247887" y="1613648"/>
                  </a:cubicBezTo>
                  <a:cubicBezTo>
                    <a:pt x="1166637" y="1597397"/>
                    <a:pt x="1204350" y="1622375"/>
                    <a:pt x="1183342" y="1538344"/>
                  </a:cubicBezTo>
                  <a:cubicBezTo>
                    <a:pt x="1177841" y="1516342"/>
                    <a:pt x="1168998" y="1495313"/>
                    <a:pt x="1161826" y="1473798"/>
                  </a:cubicBezTo>
                  <a:lnTo>
                    <a:pt x="1151069" y="1441525"/>
                  </a:lnTo>
                  <a:cubicBezTo>
                    <a:pt x="1147483" y="1394909"/>
                    <a:pt x="1144194" y="1348269"/>
                    <a:pt x="1140311" y="1301676"/>
                  </a:cubicBezTo>
                  <a:cubicBezTo>
                    <a:pt x="1137022" y="1262205"/>
                    <a:pt x="1147266" y="1218768"/>
                    <a:pt x="1129553" y="1183342"/>
                  </a:cubicBezTo>
                  <a:cubicBezTo>
                    <a:pt x="1122941" y="1170118"/>
                    <a:pt x="1100866" y="1190513"/>
                    <a:pt x="1086523" y="1194099"/>
                  </a:cubicBezTo>
                  <a:cubicBezTo>
                    <a:pt x="1034576" y="1246046"/>
                    <a:pt x="1100582" y="1182853"/>
                    <a:pt x="1032735" y="1237130"/>
                  </a:cubicBezTo>
                  <a:cubicBezTo>
                    <a:pt x="1024815" y="1243466"/>
                    <a:pt x="1020291" y="1254109"/>
                    <a:pt x="1011219" y="1258645"/>
                  </a:cubicBezTo>
                  <a:cubicBezTo>
                    <a:pt x="973190" y="1277659"/>
                    <a:pt x="942244" y="1279337"/>
                    <a:pt x="903643" y="1290918"/>
                  </a:cubicBezTo>
                  <a:cubicBezTo>
                    <a:pt x="881920" y="1297435"/>
                    <a:pt x="861468" y="1308704"/>
                    <a:pt x="839097" y="1312433"/>
                  </a:cubicBezTo>
                  <a:cubicBezTo>
                    <a:pt x="728433" y="1330878"/>
                    <a:pt x="796299" y="1321518"/>
                    <a:pt x="634702" y="1333949"/>
                  </a:cubicBezTo>
                  <a:cubicBezTo>
                    <a:pt x="638288" y="1355464"/>
                    <a:pt x="637800" y="1378072"/>
                    <a:pt x="645459" y="1398495"/>
                  </a:cubicBezTo>
                  <a:cubicBezTo>
                    <a:pt x="649020" y="1407992"/>
                    <a:pt x="661757" y="1411313"/>
                    <a:pt x="666975" y="1420010"/>
                  </a:cubicBezTo>
                  <a:cubicBezTo>
                    <a:pt x="672809" y="1429734"/>
                    <a:pt x="672661" y="1442141"/>
                    <a:pt x="677732" y="1452283"/>
                  </a:cubicBezTo>
                  <a:cubicBezTo>
                    <a:pt x="699807" y="1496434"/>
                    <a:pt x="694079" y="1472716"/>
                    <a:pt x="720763" y="1506071"/>
                  </a:cubicBezTo>
                  <a:cubicBezTo>
                    <a:pt x="728840" y="1516167"/>
                    <a:pt x="735106" y="1527586"/>
                    <a:pt x="742278" y="1538344"/>
                  </a:cubicBezTo>
                  <a:cubicBezTo>
                    <a:pt x="745864" y="1556273"/>
                    <a:pt x="753036" y="1573848"/>
                    <a:pt x="753036" y="1592132"/>
                  </a:cubicBezTo>
                  <a:cubicBezTo>
                    <a:pt x="753036" y="1606917"/>
                    <a:pt x="750872" y="1623132"/>
                    <a:pt x="742278" y="1635163"/>
                  </a:cubicBezTo>
                  <a:cubicBezTo>
                    <a:pt x="731857" y="1649753"/>
                    <a:pt x="714920" y="1658729"/>
                    <a:pt x="699247" y="1667436"/>
                  </a:cubicBezTo>
                  <a:cubicBezTo>
                    <a:pt x="679955" y="1678154"/>
                    <a:pt x="637339" y="1691658"/>
                    <a:pt x="613186" y="1699709"/>
                  </a:cubicBezTo>
                  <a:cubicBezTo>
                    <a:pt x="592918" y="1719977"/>
                    <a:pt x="575600" y="1741515"/>
                    <a:pt x="548640" y="1753497"/>
                  </a:cubicBezTo>
                  <a:cubicBezTo>
                    <a:pt x="527916" y="1762708"/>
                    <a:pt x="484095" y="1775012"/>
                    <a:pt x="484095" y="1775012"/>
                  </a:cubicBezTo>
                  <a:cubicBezTo>
                    <a:pt x="476923" y="1782184"/>
                    <a:pt x="467797" y="1787831"/>
                    <a:pt x="462579" y="1796528"/>
                  </a:cubicBezTo>
                  <a:cubicBezTo>
                    <a:pt x="420683" y="1866354"/>
                    <a:pt x="484824" y="1795798"/>
                    <a:pt x="430306" y="1850316"/>
                  </a:cubicBezTo>
                  <a:cubicBezTo>
                    <a:pt x="441064" y="1853902"/>
                    <a:pt x="452855" y="1855239"/>
                    <a:pt x="462579" y="1861073"/>
                  </a:cubicBezTo>
                  <a:cubicBezTo>
                    <a:pt x="495419" y="1880777"/>
                    <a:pt x="477192" y="1883957"/>
                    <a:pt x="494852" y="1914862"/>
                  </a:cubicBezTo>
                  <a:cubicBezTo>
                    <a:pt x="503747" y="1930429"/>
                    <a:pt x="516367" y="1943549"/>
                    <a:pt x="527125" y="1957892"/>
                  </a:cubicBezTo>
                  <a:cubicBezTo>
                    <a:pt x="530711" y="1975821"/>
                    <a:pt x="533072" y="1994040"/>
                    <a:pt x="537883" y="2011680"/>
                  </a:cubicBezTo>
                  <a:cubicBezTo>
                    <a:pt x="543850" y="2033560"/>
                    <a:pt x="559398" y="2076226"/>
                    <a:pt x="559398" y="2076226"/>
                  </a:cubicBezTo>
                  <a:cubicBezTo>
                    <a:pt x="555812" y="2094156"/>
                    <a:pt x="558783" y="2114801"/>
                    <a:pt x="548640" y="2130015"/>
                  </a:cubicBezTo>
                  <a:cubicBezTo>
                    <a:pt x="542350" y="2139450"/>
                    <a:pt x="527707" y="2140772"/>
                    <a:pt x="516367" y="2140772"/>
                  </a:cubicBezTo>
                  <a:cubicBezTo>
                    <a:pt x="483896" y="2140772"/>
                    <a:pt x="451822" y="2133601"/>
                    <a:pt x="419549" y="2130015"/>
                  </a:cubicBezTo>
                  <a:lnTo>
                    <a:pt x="355003" y="2108499"/>
                  </a:lnTo>
                  <a:lnTo>
                    <a:pt x="322730" y="2097742"/>
                  </a:lnTo>
                  <a:lnTo>
                    <a:pt x="258184" y="2054711"/>
                  </a:lnTo>
                  <a:cubicBezTo>
                    <a:pt x="247426" y="2047539"/>
                    <a:pt x="235053" y="2042338"/>
                    <a:pt x="225911" y="2033196"/>
                  </a:cubicBezTo>
                  <a:cubicBezTo>
                    <a:pt x="196378" y="2003662"/>
                    <a:pt x="214018" y="2014887"/>
                    <a:pt x="172123" y="2000923"/>
                  </a:cubicBezTo>
                  <a:cubicBezTo>
                    <a:pt x="119950" y="1948750"/>
                    <a:pt x="145970" y="1969144"/>
                    <a:pt x="96819" y="1936377"/>
                  </a:cubicBezTo>
                  <a:cubicBezTo>
                    <a:pt x="92289" y="1929582"/>
                    <a:pt x="58979" y="1885749"/>
                    <a:pt x="64546" y="1871831"/>
                  </a:cubicBezTo>
                  <a:cubicBezTo>
                    <a:pt x="69348" y="1859827"/>
                    <a:pt x="86723" y="1858393"/>
                    <a:pt x="96819" y="1850316"/>
                  </a:cubicBezTo>
                  <a:cubicBezTo>
                    <a:pt x="104739" y="1843980"/>
                    <a:pt x="110415" y="1835136"/>
                    <a:pt x="118335" y="1828800"/>
                  </a:cubicBezTo>
                  <a:cubicBezTo>
                    <a:pt x="128431" y="1820723"/>
                    <a:pt x="140877" y="1815799"/>
                    <a:pt x="150607" y="1807285"/>
                  </a:cubicBezTo>
                  <a:cubicBezTo>
                    <a:pt x="169689" y="1790588"/>
                    <a:pt x="183298" y="1767562"/>
                    <a:pt x="204396" y="1753497"/>
                  </a:cubicBezTo>
                  <a:lnTo>
                    <a:pt x="268942" y="1710466"/>
                  </a:lnTo>
                  <a:lnTo>
                    <a:pt x="301215" y="1688951"/>
                  </a:lnTo>
                  <a:cubicBezTo>
                    <a:pt x="362871" y="1596465"/>
                    <a:pt x="280775" y="1705302"/>
                    <a:pt x="355003" y="1645920"/>
                  </a:cubicBezTo>
                  <a:cubicBezTo>
                    <a:pt x="424517" y="1590310"/>
                    <a:pt x="327671" y="1629931"/>
                    <a:pt x="408791" y="1602890"/>
                  </a:cubicBezTo>
                  <a:cubicBezTo>
                    <a:pt x="405205" y="1592132"/>
                    <a:pt x="404995" y="1579568"/>
                    <a:pt x="398033" y="1570617"/>
                  </a:cubicBezTo>
                  <a:cubicBezTo>
                    <a:pt x="379352" y="1546599"/>
                    <a:pt x="333487" y="1506071"/>
                    <a:pt x="333487" y="1506071"/>
                  </a:cubicBezTo>
                  <a:cubicBezTo>
                    <a:pt x="329901" y="1491727"/>
                    <a:pt x="326792" y="1477256"/>
                    <a:pt x="322730" y="1463040"/>
                  </a:cubicBezTo>
                  <a:cubicBezTo>
                    <a:pt x="319615" y="1452137"/>
                    <a:pt x="314432" y="1441837"/>
                    <a:pt x="311972" y="1430768"/>
                  </a:cubicBezTo>
                  <a:cubicBezTo>
                    <a:pt x="307240" y="1409475"/>
                    <a:pt x="305947" y="1387515"/>
                    <a:pt x="301215" y="1366222"/>
                  </a:cubicBezTo>
                  <a:cubicBezTo>
                    <a:pt x="298755" y="1355152"/>
                    <a:pt x="293572" y="1344852"/>
                    <a:pt x="290457" y="1333949"/>
                  </a:cubicBezTo>
                  <a:cubicBezTo>
                    <a:pt x="286395" y="1319733"/>
                    <a:pt x="283285" y="1305262"/>
                    <a:pt x="279699" y="1290918"/>
                  </a:cubicBezTo>
                  <a:cubicBezTo>
                    <a:pt x="283285" y="1201271"/>
                    <a:pt x="284065" y="1111468"/>
                    <a:pt x="290457" y="1021977"/>
                  </a:cubicBezTo>
                  <a:cubicBezTo>
                    <a:pt x="291265" y="1010666"/>
                    <a:pt x="298100" y="1000607"/>
                    <a:pt x="301215" y="989704"/>
                  </a:cubicBezTo>
                  <a:cubicBezTo>
                    <a:pt x="305277" y="975488"/>
                    <a:pt x="306148" y="960263"/>
                    <a:pt x="311972" y="946673"/>
                  </a:cubicBezTo>
                  <a:cubicBezTo>
                    <a:pt x="317065" y="934789"/>
                    <a:pt x="326315" y="925158"/>
                    <a:pt x="333487" y="914400"/>
                  </a:cubicBezTo>
                  <a:cubicBezTo>
                    <a:pt x="355877" y="824846"/>
                    <a:pt x="328615" y="913388"/>
                    <a:pt x="365760" y="839097"/>
                  </a:cubicBezTo>
                  <a:cubicBezTo>
                    <a:pt x="370831" y="828955"/>
                    <a:pt x="371447" y="816966"/>
                    <a:pt x="376518" y="806824"/>
                  </a:cubicBezTo>
                  <a:cubicBezTo>
                    <a:pt x="382300" y="795260"/>
                    <a:pt x="391618" y="785777"/>
                    <a:pt x="398033" y="774551"/>
                  </a:cubicBezTo>
                  <a:cubicBezTo>
                    <a:pt x="405989" y="760627"/>
                    <a:pt x="411592" y="745444"/>
                    <a:pt x="419549" y="731520"/>
                  </a:cubicBezTo>
                  <a:cubicBezTo>
                    <a:pt x="437642" y="699857"/>
                    <a:pt x="439020" y="701292"/>
                    <a:pt x="462579" y="677732"/>
                  </a:cubicBezTo>
                  <a:cubicBezTo>
                    <a:pt x="466165" y="666974"/>
                    <a:pt x="468266" y="655601"/>
                    <a:pt x="473337" y="645459"/>
                  </a:cubicBezTo>
                  <a:cubicBezTo>
                    <a:pt x="479119" y="633895"/>
                    <a:pt x="537882" y="602429"/>
                    <a:pt x="516367" y="591671"/>
                  </a:cubicBezTo>
                  <a:close/>
                </a:path>
              </a:pathLst>
            </a:custGeom>
            <a:solidFill>
              <a:schemeClr val="bg1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Forme libre 20"/>
            <p:cNvSpPr/>
            <p:nvPr/>
          </p:nvSpPr>
          <p:spPr>
            <a:xfrm>
              <a:off x="7304442" y="2967077"/>
              <a:ext cx="473337" cy="400977"/>
            </a:xfrm>
            <a:custGeom>
              <a:avLst/>
              <a:gdLst>
                <a:gd name="connsiteX0" fmla="*/ 225911 w 473337"/>
                <a:gd name="connsiteY0" fmla="*/ 400977 h 400977"/>
                <a:gd name="connsiteX1" fmla="*/ 107577 w 473337"/>
                <a:gd name="connsiteY1" fmla="*/ 379462 h 400977"/>
                <a:gd name="connsiteX2" fmla="*/ 75304 w 473337"/>
                <a:gd name="connsiteY2" fmla="*/ 347189 h 400977"/>
                <a:gd name="connsiteX3" fmla="*/ 43031 w 473337"/>
                <a:gd name="connsiteY3" fmla="*/ 325674 h 400977"/>
                <a:gd name="connsiteX4" fmla="*/ 21516 w 473337"/>
                <a:gd name="connsiteY4" fmla="*/ 282643 h 400977"/>
                <a:gd name="connsiteX5" fmla="*/ 0 w 473337"/>
                <a:gd name="connsiteY5" fmla="*/ 218097 h 400977"/>
                <a:gd name="connsiteX6" fmla="*/ 10758 w 473337"/>
                <a:gd name="connsiteY6" fmla="*/ 121278 h 400977"/>
                <a:gd name="connsiteX7" fmla="*/ 53789 w 473337"/>
                <a:gd name="connsiteY7" fmla="*/ 67490 h 400977"/>
                <a:gd name="connsiteX8" fmla="*/ 86062 w 473337"/>
                <a:gd name="connsiteY8" fmla="*/ 56732 h 400977"/>
                <a:gd name="connsiteX9" fmla="*/ 150607 w 473337"/>
                <a:gd name="connsiteY9" fmla="*/ 24460 h 400977"/>
                <a:gd name="connsiteX10" fmla="*/ 172123 w 473337"/>
                <a:gd name="connsiteY10" fmla="*/ 2944 h 400977"/>
                <a:gd name="connsiteX11" fmla="*/ 365760 w 473337"/>
                <a:gd name="connsiteY11" fmla="*/ 24460 h 400977"/>
                <a:gd name="connsiteX12" fmla="*/ 376518 w 473337"/>
                <a:gd name="connsiteY12" fmla="*/ 56732 h 400977"/>
                <a:gd name="connsiteX13" fmla="*/ 419549 w 473337"/>
                <a:gd name="connsiteY13" fmla="*/ 99763 h 400977"/>
                <a:gd name="connsiteX14" fmla="*/ 430306 w 473337"/>
                <a:gd name="connsiteY14" fmla="*/ 132036 h 400977"/>
                <a:gd name="connsiteX15" fmla="*/ 473337 w 473337"/>
                <a:gd name="connsiteY15" fmla="*/ 228855 h 400977"/>
                <a:gd name="connsiteX16" fmla="*/ 473337 w 473337"/>
                <a:gd name="connsiteY16" fmla="*/ 336431 h 400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73337" h="400977">
                  <a:moveTo>
                    <a:pt x="225911" y="400977"/>
                  </a:moveTo>
                  <a:cubicBezTo>
                    <a:pt x="222258" y="400520"/>
                    <a:pt x="130540" y="394771"/>
                    <a:pt x="107577" y="379462"/>
                  </a:cubicBezTo>
                  <a:cubicBezTo>
                    <a:pt x="94919" y="371023"/>
                    <a:pt x="86991" y="356928"/>
                    <a:pt x="75304" y="347189"/>
                  </a:cubicBezTo>
                  <a:cubicBezTo>
                    <a:pt x="65372" y="338912"/>
                    <a:pt x="53789" y="332846"/>
                    <a:pt x="43031" y="325674"/>
                  </a:cubicBezTo>
                  <a:cubicBezTo>
                    <a:pt x="35859" y="311330"/>
                    <a:pt x="27472" y="297533"/>
                    <a:pt x="21516" y="282643"/>
                  </a:cubicBezTo>
                  <a:cubicBezTo>
                    <a:pt x="13093" y="261586"/>
                    <a:pt x="0" y="218097"/>
                    <a:pt x="0" y="218097"/>
                  </a:cubicBezTo>
                  <a:cubicBezTo>
                    <a:pt x="3586" y="185824"/>
                    <a:pt x="2882" y="152780"/>
                    <a:pt x="10758" y="121278"/>
                  </a:cubicBezTo>
                  <a:cubicBezTo>
                    <a:pt x="13345" y="110929"/>
                    <a:pt x="42392" y="74328"/>
                    <a:pt x="53789" y="67490"/>
                  </a:cubicBezTo>
                  <a:cubicBezTo>
                    <a:pt x="63513" y="61656"/>
                    <a:pt x="75920" y="61803"/>
                    <a:pt x="86062" y="56732"/>
                  </a:cubicBezTo>
                  <a:cubicBezTo>
                    <a:pt x="169470" y="15028"/>
                    <a:pt x="69494" y="51496"/>
                    <a:pt x="150607" y="24460"/>
                  </a:cubicBezTo>
                  <a:cubicBezTo>
                    <a:pt x="157779" y="17288"/>
                    <a:pt x="161998" y="3540"/>
                    <a:pt x="172123" y="2944"/>
                  </a:cubicBezTo>
                  <a:cubicBezTo>
                    <a:pt x="289544" y="-3963"/>
                    <a:pt x="293970" y="529"/>
                    <a:pt x="365760" y="24460"/>
                  </a:cubicBezTo>
                  <a:cubicBezTo>
                    <a:pt x="369346" y="35217"/>
                    <a:pt x="369927" y="47505"/>
                    <a:pt x="376518" y="56732"/>
                  </a:cubicBezTo>
                  <a:cubicBezTo>
                    <a:pt x="388309" y="73238"/>
                    <a:pt x="419549" y="99763"/>
                    <a:pt x="419549" y="99763"/>
                  </a:cubicBezTo>
                  <a:cubicBezTo>
                    <a:pt x="423135" y="110521"/>
                    <a:pt x="425235" y="121894"/>
                    <a:pt x="430306" y="132036"/>
                  </a:cubicBezTo>
                  <a:cubicBezTo>
                    <a:pt x="449806" y="171036"/>
                    <a:pt x="473337" y="173343"/>
                    <a:pt x="473337" y="228855"/>
                  </a:cubicBezTo>
                  <a:lnTo>
                    <a:pt x="473337" y="336431"/>
                  </a:lnTo>
                </a:path>
              </a:pathLst>
            </a:cu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62" name="Forme libre 61"/>
          <p:cNvSpPr/>
          <p:nvPr/>
        </p:nvSpPr>
        <p:spPr>
          <a:xfrm>
            <a:off x="7630510" y="2498863"/>
            <a:ext cx="220718" cy="222451"/>
          </a:xfrm>
          <a:custGeom>
            <a:avLst/>
            <a:gdLst>
              <a:gd name="connsiteX0" fmla="*/ 220718 w 220718"/>
              <a:gd name="connsiteY0" fmla="*/ 222451 h 222451"/>
              <a:gd name="connsiteX1" fmla="*/ 173421 w 220718"/>
              <a:gd name="connsiteY1" fmla="*/ 96327 h 222451"/>
              <a:gd name="connsiteX2" fmla="*/ 126124 w 220718"/>
              <a:gd name="connsiteY2" fmla="*/ 80562 h 222451"/>
              <a:gd name="connsiteX3" fmla="*/ 31531 w 220718"/>
              <a:gd name="connsiteY3" fmla="*/ 1734 h 222451"/>
              <a:gd name="connsiteX4" fmla="*/ 0 w 220718"/>
              <a:gd name="connsiteY4" fmla="*/ 1734 h 222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718" h="222451">
                <a:moveTo>
                  <a:pt x="220718" y="222451"/>
                </a:moveTo>
                <a:cubicBezTo>
                  <a:pt x="212172" y="179722"/>
                  <a:pt x="212083" y="127256"/>
                  <a:pt x="173421" y="96327"/>
                </a:cubicBezTo>
                <a:cubicBezTo>
                  <a:pt x="160444" y="85946"/>
                  <a:pt x="141890" y="85817"/>
                  <a:pt x="126124" y="80562"/>
                </a:cubicBezTo>
                <a:cubicBezTo>
                  <a:pt x="99865" y="54302"/>
                  <a:pt x="68115" y="16368"/>
                  <a:pt x="31531" y="1734"/>
                </a:cubicBezTo>
                <a:cubicBezTo>
                  <a:pt x="21772" y="-2169"/>
                  <a:pt x="10510" y="1734"/>
                  <a:pt x="0" y="1734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Forme libre 62"/>
          <p:cNvSpPr/>
          <p:nvPr/>
        </p:nvSpPr>
        <p:spPr>
          <a:xfrm>
            <a:off x="7628567" y="2342942"/>
            <a:ext cx="333019" cy="346841"/>
          </a:xfrm>
          <a:custGeom>
            <a:avLst/>
            <a:gdLst>
              <a:gd name="connsiteX0" fmla="*/ 333019 w 333019"/>
              <a:gd name="connsiteY0" fmla="*/ 346841 h 346841"/>
              <a:gd name="connsiteX1" fmla="*/ 301488 w 333019"/>
              <a:gd name="connsiteY1" fmla="*/ 268014 h 346841"/>
              <a:gd name="connsiteX2" fmla="*/ 285723 w 333019"/>
              <a:gd name="connsiteY2" fmla="*/ 220717 h 346841"/>
              <a:gd name="connsiteX3" fmla="*/ 191130 w 333019"/>
              <a:gd name="connsiteY3" fmla="*/ 126124 h 346841"/>
              <a:gd name="connsiteX4" fmla="*/ 96536 w 333019"/>
              <a:gd name="connsiteY4" fmla="*/ 63062 h 346841"/>
              <a:gd name="connsiteX5" fmla="*/ 49240 w 333019"/>
              <a:gd name="connsiteY5" fmla="*/ 31531 h 346841"/>
              <a:gd name="connsiteX6" fmla="*/ 1943 w 333019"/>
              <a:gd name="connsiteY6" fmla="*/ 15765 h 346841"/>
              <a:gd name="connsiteX7" fmla="*/ 1943 w 333019"/>
              <a:gd name="connsiteY7" fmla="*/ 0 h 34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3019" h="346841">
                <a:moveTo>
                  <a:pt x="333019" y="346841"/>
                </a:moveTo>
                <a:cubicBezTo>
                  <a:pt x="322509" y="320565"/>
                  <a:pt x="311425" y="294512"/>
                  <a:pt x="301488" y="268014"/>
                </a:cubicBezTo>
                <a:cubicBezTo>
                  <a:pt x="295653" y="252454"/>
                  <a:pt x="295926" y="233835"/>
                  <a:pt x="285723" y="220717"/>
                </a:cubicBezTo>
                <a:cubicBezTo>
                  <a:pt x="258347" y="185518"/>
                  <a:pt x="228233" y="150859"/>
                  <a:pt x="191130" y="126124"/>
                </a:cubicBezTo>
                <a:lnTo>
                  <a:pt x="96536" y="63062"/>
                </a:lnTo>
                <a:cubicBezTo>
                  <a:pt x="80771" y="52552"/>
                  <a:pt x="67215" y="37523"/>
                  <a:pt x="49240" y="31531"/>
                </a:cubicBezTo>
                <a:cubicBezTo>
                  <a:pt x="33474" y="26276"/>
                  <a:pt x="15770" y="24983"/>
                  <a:pt x="1943" y="15765"/>
                </a:cubicBezTo>
                <a:cubicBezTo>
                  <a:pt x="-2429" y="12850"/>
                  <a:pt x="1943" y="5255"/>
                  <a:pt x="1943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Forme libre 63"/>
          <p:cNvSpPr/>
          <p:nvPr/>
        </p:nvSpPr>
        <p:spPr>
          <a:xfrm>
            <a:off x="7851228" y="2311350"/>
            <a:ext cx="204951" cy="173482"/>
          </a:xfrm>
          <a:custGeom>
            <a:avLst/>
            <a:gdLst>
              <a:gd name="connsiteX0" fmla="*/ 204951 w 204951"/>
              <a:gd name="connsiteY0" fmla="*/ 173482 h 173482"/>
              <a:gd name="connsiteX1" fmla="*/ 110358 w 204951"/>
              <a:gd name="connsiteY1" fmla="*/ 47357 h 173482"/>
              <a:gd name="connsiteX2" fmla="*/ 63062 w 204951"/>
              <a:gd name="connsiteY2" fmla="*/ 31592 h 173482"/>
              <a:gd name="connsiteX3" fmla="*/ 0 w 204951"/>
              <a:gd name="connsiteY3" fmla="*/ 61 h 173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951" h="173482">
                <a:moveTo>
                  <a:pt x="204951" y="173482"/>
                </a:moveTo>
                <a:cubicBezTo>
                  <a:pt x="177777" y="128191"/>
                  <a:pt x="156335" y="78008"/>
                  <a:pt x="110358" y="47357"/>
                </a:cubicBezTo>
                <a:cubicBezTo>
                  <a:pt x="96531" y="38139"/>
                  <a:pt x="78827" y="36847"/>
                  <a:pt x="63062" y="31592"/>
                </a:cubicBezTo>
                <a:cubicBezTo>
                  <a:pt x="11393" y="-2854"/>
                  <a:pt x="34713" y="61"/>
                  <a:pt x="0" y="61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Forme libre 64"/>
          <p:cNvSpPr/>
          <p:nvPr/>
        </p:nvSpPr>
        <p:spPr>
          <a:xfrm>
            <a:off x="7583214" y="4487052"/>
            <a:ext cx="63507" cy="126124"/>
          </a:xfrm>
          <a:custGeom>
            <a:avLst/>
            <a:gdLst>
              <a:gd name="connsiteX0" fmla="*/ 0 w 63507"/>
              <a:gd name="connsiteY0" fmla="*/ 126124 h 126124"/>
              <a:gd name="connsiteX1" fmla="*/ 63062 w 63507"/>
              <a:gd name="connsiteY1" fmla="*/ 0 h 12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3507" h="126124">
                <a:moveTo>
                  <a:pt x="0" y="126124"/>
                </a:moveTo>
                <a:cubicBezTo>
                  <a:pt x="72911" y="34986"/>
                  <a:pt x="63062" y="80946"/>
                  <a:pt x="63062" y="0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Forme libre 65"/>
          <p:cNvSpPr/>
          <p:nvPr/>
        </p:nvSpPr>
        <p:spPr>
          <a:xfrm>
            <a:off x="7662041" y="4471287"/>
            <a:ext cx="157656" cy="205012"/>
          </a:xfrm>
          <a:custGeom>
            <a:avLst/>
            <a:gdLst>
              <a:gd name="connsiteX0" fmla="*/ 157656 w 157656"/>
              <a:gd name="connsiteY0" fmla="*/ 0 h 205012"/>
              <a:gd name="connsiteX1" fmla="*/ 126125 w 157656"/>
              <a:gd name="connsiteY1" fmla="*/ 78827 h 205012"/>
              <a:gd name="connsiteX2" fmla="*/ 110359 w 157656"/>
              <a:gd name="connsiteY2" fmla="*/ 126124 h 205012"/>
              <a:gd name="connsiteX3" fmla="*/ 63062 w 157656"/>
              <a:gd name="connsiteY3" fmla="*/ 157655 h 205012"/>
              <a:gd name="connsiteX4" fmla="*/ 0 w 157656"/>
              <a:gd name="connsiteY4" fmla="*/ 204952 h 205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656" h="205012">
                <a:moveTo>
                  <a:pt x="157656" y="0"/>
                </a:moveTo>
                <a:cubicBezTo>
                  <a:pt x="147146" y="26276"/>
                  <a:pt x="136062" y="52329"/>
                  <a:pt x="126125" y="78827"/>
                </a:cubicBezTo>
                <a:cubicBezTo>
                  <a:pt x="120290" y="94387"/>
                  <a:pt x="120741" y="113147"/>
                  <a:pt x="110359" y="126124"/>
                </a:cubicBezTo>
                <a:cubicBezTo>
                  <a:pt x="98522" y="140920"/>
                  <a:pt x="77618" y="145525"/>
                  <a:pt x="63062" y="157655"/>
                </a:cubicBezTo>
                <a:cubicBezTo>
                  <a:pt x="1847" y="208668"/>
                  <a:pt x="40467" y="204952"/>
                  <a:pt x="0" y="204952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Forme libre 66"/>
          <p:cNvSpPr/>
          <p:nvPr/>
        </p:nvSpPr>
        <p:spPr>
          <a:xfrm>
            <a:off x="7835462" y="4565880"/>
            <a:ext cx="78828" cy="110359"/>
          </a:xfrm>
          <a:custGeom>
            <a:avLst/>
            <a:gdLst>
              <a:gd name="connsiteX0" fmla="*/ 78828 w 78828"/>
              <a:gd name="connsiteY0" fmla="*/ 0 h 110359"/>
              <a:gd name="connsiteX1" fmla="*/ 0 w 78828"/>
              <a:gd name="connsiteY1" fmla="*/ 110359 h 110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8828" h="110359">
                <a:moveTo>
                  <a:pt x="78828" y="0"/>
                </a:moveTo>
                <a:cubicBezTo>
                  <a:pt x="8425" y="88003"/>
                  <a:pt x="30814" y="48730"/>
                  <a:pt x="0" y="110359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9" name="Groupe 68"/>
          <p:cNvGrpSpPr/>
          <p:nvPr/>
        </p:nvGrpSpPr>
        <p:grpSpPr>
          <a:xfrm>
            <a:off x="6724284" y="2852936"/>
            <a:ext cx="1592132" cy="2140772"/>
            <a:chOff x="6723529" y="2840929"/>
            <a:chExt cx="1592132" cy="2140772"/>
          </a:xfrm>
        </p:grpSpPr>
        <p:sp>
          <p:nvSpPr>
            <p:cNvPr id="70" name="Forme libre 69"/>
            <p:cNvSpPr/>
            <p:nvPr/>
          </p:nvSpPr>
          <p:spPr>
            <a:xfrm>
              <a:off x="6723529" y="2840929"/>
              <a:ext cx="1592132" cy="2140772"/>
            </a:xfrm>
            <a:custGeom>
              <a:avLst/>
              <a:gdLst>
                <a:gd name="connsiteX0" fmla="*/ 516367 w 1592132"/>
                <a:gd name="connsiteY0" fmla="*/ 591671 h 2140772"/>
                <a:gd name="connsiteX1" fmla="*/ 344245 w 1592132"/>
                <a:gd name="connsiteY1" fmla="*/ 580913 h 2140772"/>
                <a:gd name="connsiteX2" fmla="*/ 290457 w 1592132"/>
                <a:gd name="connsiteY2" fmla="*/ 570156 h 2140772"/>
                <a:gd name="connsiteX3" fmla="*/ 193638 w 1592132"/>
                <a:gd name="connsiteY3" fmla="*/ 548640 h 2140772"/>
                <a:gd name="connsiteX4" fmla="*/ 86062 w 1592132"/>
                <a:gd name="connsiteY4" fmla="*/ 537883 h 2140772"/>
                <a:gd name="connsiteX5" fmla="*/ 75304 w 1592132"/>
                <a:gd name="connsiteY5" fmla="*/ 387276 h 2140772"/>
                <a:gd name="connsiteX6" fmla="*/ 64546 w 1592132"/>
                <a:gd name="connsiteY6" fmla="*/ 344245 h 2140772"/>
                <a:gd name="connsiteX7" fmla="*/ 53789 w 1592132"/>
                <a:gd name="connsiteY7" fmla="*/ 290457 h 2140772"/>
                <a:gd name="connsiteX8" fmla="*/ 43031 w 1592132"/>
                <a:gd name="connsiteY8" fmla="*/ 150608 h 2140772"/>
                <a:gd name="connsiteX9" fmla="*/ 10758 w 1592132"/>
                <a:gd name="connsiteY9" fmla="*/ 139850 h 2140772"/>
                <a:gd name="connsiteX10" fmla="*/ 0 w 1592132"/>
                <a:gd name="connsiteY10" fmla="*/ 107577 h 2140772"/>
                <a:gd name="connsiteX11" fmla="*/ 43031 w 1592132"/>
                <a:gd name="connsiteY11" fmla="*/ 21516 h 2140772"/>
                <a:gd name="connsiteX12" fmla="*/ 107577 w 1592132"/>
                <a:gd name="connsiteY12" fmla="*/ 0 h 2140772"/>
                <a:gd name="connsiteX13" fmla="*/ 225911 w 1592132"/>
                <a:gd name="connsiteY13" fmla="*/ 21516 h 2140772"/>
                <a:gd name="connsiteX14" fmla="*/ 236669 w 1592132"/>
                <a:gd name="connsiteY14" fmla="*/ 53789 h 2140772"/>
                <a:gd name="connsiteX15" fmla="*/ 258184 w 1592132"/>
                <a:gd name="connsiteY15" fmla="*/ 236669 h 2140772"/>
                <a:gd name="connsiteX16" fmla="*/ 268942 w 1592132"/>
                <a:gd name="connsiteY16" fmla="*/ 268942 h 2140772"/>
                <a:gd name="connsiteX17" fmla="*/ 279699 w 1592132"/>
                <a:gd name="connsiteY17" fmla="*/ 344245 h 2140772"/>
                <a:gd name="connsiteX18" fmla="*/ 311972 w 1592132"/>
                <a:gd name="connsiteY18" fmla="*/ 355003 h 2140772"/>
                <a:gd name="connsiteX19" fmla="*/ 365760 w 1592132"/>
                <a:gd name="connsiteY19" fmla="*/ 365760 h 2140772"/>
                <a:gd name="connsiteX20" fmla="*/ 559398 w 1592132"/>
                <a:gd name="connsiteY20" fmla="*/ 355003 h 2140772"/>
                <a:gd name="connsiteX21" fmla="*/ 548640 w 1592132"/>
                <a:gd name="connsiteY21" fmla="*/ 322730 h 2140772"/>
                <a:gd name="connsiteX22" fmla="*/ 559398 w 1592132"/>
                <a:gd name="connsiteY22" fmla="*/ 215153 h 2140772"/>
                <a:gd name="connsiteX23" fmla="*/ 570156 w 1592132"/>
                <a:gd name="connsiteY23" fmla="*/ 182880 h 2140772"/>
                <a:gd name="connsiteX24" fmla="*/ 666975 w 1592132"/>
                <a:gd name="connsiteY24" fmla="*/ 139850 h 2140772"/>
                <a:gd name="connsiteX25" fmla="*/ 699247 w 1592132"/>
                <a:gd name="connsiteY25" fmla="*/ 129092 h 2140772"/>
                <a:gd name="connsiteX26" fmla="*/ 774551 w 1592132"/>
                <a:gd name="connsiteY26" fmla="*/ 107577 h 2140772"/>
                <a:gd name="connsiteX27" fmla="*/ 957431 w 1592132"/>
                <a:gd name="connsiteY27" fmla="*/ 139850 h 2140772"/>
                <a:gd name="connsiteX28" fmla="*/ 989704 w 1592132"/>
                <a:gd name="connsiteY28" fmla="*/ 161365 h 2140772"/>
                <a:gd name="connsiteX29" fmla="*/ 1011219 w 1592132"/>
                <a:gd name="connsiteY29" fmla="*/ 193638 h 2140772"/>
                <a:gd name="connsiteX30" fmla="*/ 1032735 w 1592132"/>
                <a:gd name="connsiteY30" fmla="*/ 215153 h 2140772"/>
                <a:gd name="connsiteX31" fmla="*/ 1075765 w 1592132"/>
                <a:gd name="connsiteY31" fmla="*/ 301215 h 2140772"/>
                <a:gd name="connsiteX32" fmla="*/ 1108038 w 1592132"/>
                <a:gd name="connsiteY32" fmla="*/ 311972 h 2140772"/>
                <a:gd name="connsiteX33" fmla="*/ 1172584 w 1592132"/>
                <a:gd name="connsiteY33" fmla="*/ 290457 h 2140772"/>
                <a:gd name="connsiteX34" fmla="*/ 1204857 w 1592132"/>
                <a:gd name="connsiteY34" fmla="*/ 279699 h 2140772"/>
                <a:gd name="connsiteX35" fmla="*/ 1269403 w 1592132"/>
                <a:gd name="connsiteY35" fmla="*/ 247426 h 2140772"/>
                <a:gd name="connsiteX36" fmla="*/ 1301676 w 1592132"/>
                <a:gd name="connsiteY36" fmla="*/ 225911 h 2140772"/>
                <a:gd name="connsiteX37" fmla="*/ 1366222 w 1592132"/>
                <a:gd name="connsiteY37" fmla="*/ 204396 h 2140772"/>
                <a:gd name="connsiteX38" fmla="*/ 1398495 w 1592132"/>
                <a:gd name="connsiteY38" fmla="*/ 193638 h 2140772"/>
                <a:gd name="connsiteX39" fmla="*/ 1452283 w 1592132"/>
                <a:gd name="connsiteY39" fmla="*/ 236669 h 2140772"/>
                <a:gd name="connsiteX40" fmla="*/ 1463040 w 1592132"/>
                <a:gd name="connsiteY40" fmla="*/ 268942 h 2140772"/>
                <a:gd name="connsiteX41" fmla="*/ 1484556 w 1592132"/>
                <a:gd name="connsiteY41" fmla="*/ 290457 h 2140772"/>
                <a:gd name="connsiteX42" fmla="*/ 1549102 w 1592132"/>
                <a:gd name="connsiteY42" fmla="*/ 322730 h 2140772"/>
                <a:gd name="connsiteX43" fmla="*/ 1559859 w 1592132"/>
                <a:gd name="connsiteY43" fmla="*/ 666975 h 2140772"/>
                <a:gd name="connsiteX44" fmla="*/ 1538344 w 1592132"/>
                <a:gd name="connsiteY44" fmla="*/ 645459 h 2140772"/>
                <a:gd name="connsiteX45" fmla="*/ 1473798 w 1592132"/>
                <a:gd name="connsiteY45" fmla="*/ 602429 h 2140772"/>
                <a:gd name="connsiteX46" fmla="*/ 1430767 w 1592132"/>
                <a:gd name="connsiteY46" fmla="*/ 559398 h 2140772"/>
                <a:gd name="connsiteX47" fmla="*/ 1366222 w 1592132"/>
                <a:gd name="connsiteY47" fmla="*/ 537883 h 2140772"/>
                <a:gd name="connsiteX48" fmla="*/ 1344706 w 1592132"/>
                <a:gd name="connsiteY48" fmla="*/ 516368 h 2140772"/>
                <a:gd name="connsiteX49" fmla="*/ 1258645 w 1592132"/>
                <a:gd name="connsiteY49" fmla="*/ 548640 h 2140772"/>
                <a:gd name="connsiteX50" fmla="*/ 1237130 w 1592132"/>
                <a:gd name="connsiteY50" fmla="*/ 570156 h 2140772"/>
                <a:gd name="connsiteX51" fmla="*/ 1204857 w 1592132"/>
                <a:gd name="connsiteY51" fmla="*/ 580913 h 2140772"/>
                <a:gd name="connsiteX52" fmla="*/ 1183342 w 1592132"/>
                <a:gd name="connsiteY52" fmla="*/ 645459 h 2140772"/>
                <a:gd name="connsiteX53" fmla="*/ 1151069 w 1592132"/>
                <a:gd name="connsiteY53" fmla="*/ 753036 h 2140772"/>
                <a:gd name="connsiteX54" fmla="*/ 1140311 w 1592132"/>
                <a:gd name="connsiteY54" fmla="*/ 785309 h 2140772"/>
                <a:gd name="connsiteX55" fmla="*/ 1108038 w 1592132"/>
                <a:gd name="connsiteY55" fmla="*/ 817582 h 2140772"/>
                <a:gd name="connsiteX56" fmla="*/ 1097280 w 1592132"/>
                <a:gd name="connsiteY56" fmla="*/ 849855 h 2140772"/>
                <a:gd name="connsiteX57" fmla="*/ 1054250 w 1592132"/>
                <a:gd name="connsiteY57" fmla="*/ 914400 h 2140772"/>
                <a:gd name="connsiteX58" fmla="*/ 1043492 w 1592132"/>
                <a:gd name="connsiteY58" fmla="*/ 989704 h 2140772"/>
                <a:gd name="connsiteX59" fmla="*/ 1021977 w 1592132"/>
                <a:gd name="connsiteY59" fmla="*/ 1021977 h 2140772"/>
                <a:gd name="connsiteX60" fmla="*/ 1011219 w 1592132"/>
                <a:gd name="connsiteY60" fmla="*/ 1065008 h 2140772"/>
                <a:gd name="connsiteX61" fmla="*/ 1000462 w 1592132"/>
                <a:gd name="connsiteY61" fmla="*/ 1097280 h 2140772"/>
                <a:gd name="connsiteX62" fmla="*/ 1032735 w 1592132"/>
                <a:gd name="connsiteY62" fmla="*/ 1086523 h 2140772"/>
                <a:gd name="connsiteX63" fmla="*/ 1065007 w 1592132"/>
                <a:gd name="connsiteY63" fmla="*/ 1065008 h 2140772"/>
                <a:gd name="connsiteX64" fmla="*/ 1129553 w 1592132"/>
                <a:gd name="connsiteY64" fmla="*/ 1043492 h 2140772"/>
                <a:gd name="connsiteX65" fmla="*/ 1237130 w 1592132"/>
                <a:gd name="connsiteY65" fmla="*/ 1000462 h 2140772"/>
                <a:gd name="connsiteX66" fmla="*/ 1301676 w 1592132"/>
                <a:gd name="connsiteY66" fmla="*/ 978946 h 2140772"/>
                <a:gd name="connsiteX67" fmla="*/ 1312433 w 1592132"/>
                <a:gd name="connsiteY67" fmla="*/ 1011219 h 2140772"/>
                <a:gd name="connsiteX68" fmla="*/ 1333949 w 1592132"/>
                <a:gd name="connsiteY68" fmla="*/ 1032735 h 2140772"/>
                <a:gd name="connsiteX69" fmla="*/ 1344706 w 1592132"/>
                <a:gd name="connsiteY69" fmla="*/ 1097280 h 2140772"/>
                <a:gd name="connsiteX70" fmla="*/ 1355464 w 1592132"/>
                <a:gd name="connsiteY70" fmla="*/ 1129553 h 2140772"/>
                <a:gd name="connsiteX71" fmla="*/ 1376979 w 1592132"/>
                <a:gd name="connsiteY71" fmla="*/ 1280160 h 2140772"/>
                <a:gd name="connsiteX72" fmla="*/ 1387737 w 1592132"/>
                <a:gd name="connsiteY72" fmla="*/ 1312433 h 2140772"/>
                <a:gd name="connsiteX73" fmla="*/ 1398495 w 1592132"/>
                <a:gd name="connsiteY73" fmla="*/ 1376979 h 2140772"/>
                <a:gd name="connsiteX74" fmla="*/ 1581375 w 1592132"/>
                <a:gd name="connsiteY74" fmla="*/ 1387737 h 2140772"/>
                <a:gd name="connsiteX75" fmla="*/ 1592132 w 1592132"/>
                <a:gd name="connsiteY75" fmla="*/ 1430768 h 2140772"/>
                <a:gd name="connsiteX76" fmla="*/ 1581375 w 1592132"/>
                <a:gd name="connsiteY76" fmla="*/ 1538344 h 2140772"/>
                <a:gd name="connsiteX77" fmla="*/ 1549102 w 1592132"/>
                <a:gd name="connsiteY77" fmla="*/ 1549102 h 2140772"/>
                <a:gd name="connsiteX78" fmla="*/ 1430767 w 1592132"/>
                <a:gd name="connsiteY78" fmla="*/ 1570617 h 2140772"/>
                <a:gd name="connsiteX79" fmla="*/ 1387737 w 1592132"/>
                <a:gd name="connsiteY79" fmla="*/ 1581375 h 2140772"/>
                <a:gd name="connsiteX80" fmla="*/ 1333949 w 1592132"/>
                <a:gd name="connsiteY80" fmla="*/ 1592132 h 2140772"/>
                <a:gd name="connsiteX81" fmla="*/ 1247887 w 1592132"/>
                <a:gd name="connsiteY81" fmla="*/ 1613648 h 2140772"/>
                <a:gd name="connsiteX82" fmla="*/ 1183342 w 1592132"/>
                <a:gd name="connsiteY82" fmla="*/ 1538344 h 2140772"/>
                <a:gd name="connsiteX83" fmla="*/ 1161826 w 1592132"/>
                <a:gd name="connsiteY83" fmla="*/ 1473798 h 2140772"/>
                <a:gd name="connsiteX84" fmla="*/ 1151069 w 1592132"/>
                <a:gd name="connsiteY84" fmla="*/ 1441525 h 2140772"/>
                <a:gd name="connsiteX85" fmla="*/ 1140311 w 1592132"/>
                <a:gd name="connsiteY85" fmla="*/ 1301676 h 2140772"/>
                <a:gd name="connsiteX86" fmla="*/ 1129553 w 1592132"/>
                <a:gd name="connsiteY86" fmla="*/ 1183342 h 2140772"/>
                <a:gd name="connsiteX87" fmla="*/ 1086523 w 1592132"/>
                <a:gd name="connsiteY87" fmla="*/ 1194099 h 2140772"/>
                <a:gd name="connsiteX88" fmla="*/ 1032735 w 1592132"/>
                <a:gd name="connsiteY88" fmla="*/ 1237130 h 2140772"/>
                <a:gd name="connsiteX89" fmla="*/ 1011219 w 1592132"/>
                <a:gd name="connsiteY89" fmla="*/ 1258645 h 2140772"/>
                <a:gd name="connsiteX90" fmla="*/ 903643 w 1592132"/>
                <a:gd name="connsiteY90" fmla="*/ 1290918 h 2140772"/>
                <a:gd name="connsiteX91" fmla="*/ 839097 w 1592132"/>
                <a:gd name="connsiteY91" fmla="*/ 1312433 h 2140772"/>
                <a:gd name="connsiteX92" fmla="*/ 634702 w 1592132"/>
                <a:gd name="connsiteY92" fmla="*/ 1333949 h 2140772"/>
                <a:gd name="connsiteX93" fmla="*/ 645459 w 1592132"/>
                <a:gd name="connsiteY93" fmla="*/ 1398495 h 2140772"/>
                <a:gd name="connsiteX94" fmla="*/ 666975 w 1592132"/>
                <a:gd name="connsiteY94" fmla="*/ 1420010 h 2140772"/>
                <a:gd name="connsiteX95" fmla="*/ 677732 w 1592132"/>
                <a:gd name="connsiteY95" fmla="*/ 1452283 h 2140772"/>
                <a:gd name="connsiteX96" fmla="*/ 720763 w 1592132"/>
                <a:gd name="connsiteY96" fmla="*/ 1506071 h 2140772"/>
                <a:gd name="connsiteX97" fmla="*/ 742278 w 1592132"/>
                <a:gd name="connsiteY97" fmla="*/ 1538344 h 2140772"/>
                <a:gd name="connsiteX98" fmla="*/ 753036 w 1592132"/>
                <a:gd name="connsiteY98" fmla="*/ 1592132 h 2140772"/>
                <a:gd name="connsiteX99" fmla="*/ 742278 w 1592132"/>
                <a:gd name="connsiteY99" fmla="*/ 1635163 h 2140772"/>
                <a:gd name="connsiteX100" fmla="*/ 699247 w 1592132"/>
                <a:gd name="connsiteY100" fmla="*/ 1667436 h 2140772"/>
                <a:gd name="connsiteX101" fmla="*/ 613186 w 1592132"/>
                <a:gd name="connsiteY101" fmla="*/ 1699709 h 2140772"/>
                <a:gd name="connsiteX102" fmla="*/ 548640 w 1592132"/>
                <a:gd name="connsiteY102" fmla="*/ 1753497 h 2140772"/>
                <a:gd name="connsiteX103" fmla="*/ 484095 w 1592132"/>
                <a:gd name="connsiteY103" fmla="*/ 1775012 h 2140772"/>
                <a:gd name="connsiteX104" fmla="*/ 462579 w 1592132"/>
                <a:gd name="connsiteY104" fmla="*/ 1796528 h 2140772"/>
                <a:gd name="connsiteX105" fmla="*/ 430306 w 1592132"/>
                <a:gd name="connsiteY105" fmla="*/ 1850316 h 2140772"/>
                <a:gd name="connsiteX106" fmla="*/ 462579 w 1592132"/>
                <a:gd name="connsiteY106" fmla="*/ 1861073 h 2140772"/>
                <a:gd name="connsiteX107" fmla="*/ 494852 w 1592132"/>
                <a:gd name="connsiteY107" fmla="*/ 1914862 h 2140772"/>
                <a:gd name="connsiteX108" fmla="*/ 527125 w 1592132"/>
                <a:gd name="connsiteY108" fmla="*/ 1957892 h 2140772"/>
                <a:gd name="connsiteX109" fmla="*/ 537883 w 1592132"/>
                <a:gd name="connsiteY109" fmla="*/ 2011680 h 2140772"/>
                <a:gd name="connsiteX110" fmla="*/ 559398 w 1592132"/>
                <a:gd name="connsiteY110" fmla="*/ 2076226 h 2140772"/>
                <a:gd name="connsiteX111" fmla="*/ 548640 w 1592132"/>
                <a:gd name="connsiteY111" fmla="*/ 2130015 h 2140772"/>
                <a:gd name="connsiteX112" fmla="*/ 516367 w 1592132"/>
                <a:gd name="connsiteY112" fmla="*/ 2140772 h 2140772"/>
                <a:gd name="connsiteX113" fmla="*/ 419549 w 1592132"/>
                <a:gd name="connsiteY113" fmla="*/ 2130015 h 2140772"/>
                <a:gd name="connsiteX114" fmla="*/ 355003 w 1592132"/>
                <a:gd name="connsiteY114" fmla="*/ 2108499 h 2140772"/>
                <a:gd name="connsiteX115" fmla="*/ 322730 w 1592132"/>
                <a:gd name="connsiteY115" fmla="*/ 2097742 h 2140772"/>
                <a:gd name="connsiteX116" fmla="*/ 258184 w 1592132"/>
                <a:gd name="connsiteY116" fmla="*/ 2054711 h 2140772"/>
                <a:gd name="connsiteX117" fmla="*/ 225911 w 1592132"/>
                <a:gd name="connsiteY117" fmla="*/ 2033196 h 2140772"/>
                <a:gd name="connsiteX118" fmla="*/ 172123 w 1592132"/>
                <a:gd name="connsiteY118" fmla="*/ 2000923 h 2140772"/>
                <a:gd name="connsiteX119" fmla="*/ 96819 w 1592132"/>
                <a:gd name="connsiteY119" fmla="*/ 1936377 h 2140772"/>
                <a:gd name="connsiteX120" fmla="*/ 64546 w 1592132"/>
                <a:gd name="connsiteY120" fmla="*/ 1871831 h 2140772"/>
                <a:gd name="connsiteX121" fmla="*/ 96819 w 1592132"/>
                <a:gd name="connsiteY121" fmla="*/ 1850316 h 2140772"/>
                <a:gd name="connsiteX122" fmla="*/ 118335 w 1592132"/>
                <a:gd name="connsiteY122" fmla="*/ 1828800 h 2140772"/>
                <a:gd name="connsiteX123" fmla="*/ 150607 w 1592132"/>
                <a:gd name="connsiteY123" fmla="*/ 1807285 h 2140772"/>
                <a:gd name="connsiteX124" fmla="*/ 204396 w 1592132"/>
                <a:gd name="connsiteY124" fmla="*/ 1753497 h 2140772"/>
                <a:gd name="connsiteX125" fmla="*/ 268942 w 1592132"/>
                <a:gd name="connsiteY125" fmla="*/ 1710466 h 2140772"/>
                <a:gd name="connsiteX126" fmla="*/ 301215 w 1592132"/>
                <a:gd name="connsiteY126" fmla="*/ 1688951 h 2140772"/>
                <a:gd name="connsiteX127" fmla="*/ 355003 w 1592132"/>
                <a:gd name="connsiteY127" fmla="*/ 1645920 h 2140772"/>
                <a:gd name="connsiteX128" fmla="*/ 408791 w 1592132"/>
                <a:gd name="connsiteY128" fmla="*/ 1602890 h 2140772"/>
                <a:gd name="connsiteX129" fmla="*/ 398033 w 1592132"/>
                <a:gd name="connsiteY129" fmla="*/ 1570617 h 2140772"/>
                <a:gd name="connsiteX130" fmla="*/ 333487 w 1592132"/>
                <a:gd name="connsiteY130" fmla="*/ 1506071 h 2140772"/>
                <a:gd name="connsiteX131" fmla="*/ 322730 w 1592132"/>
                <a:gd name="connsiteY131" fmla="*/ 1463040 h 2140772"/>
                <a:gd name="connsiteX132" fmla="*/ 311972 w 1592132"/>
                <a:gd name="connsiteY132" fmla="*/ 1430768 h 2140772"/>
                <a:gd name="connsiteX133" fmla="*/ 301215 w 1592132"/>
                <a:gd name="connsiteY133" fmla="*/ 1366222 h 2140772"/>
                <a:gd name="connsiteX134" fmla="*/ 290457 w 1592132"/>
                <a:gd name="connsiteY134" fmla="*/ 1333949 h 2140772"/>
                <a:gd name="connsiteX135" fmla="*/ 279699 w 1592132"/>
                <a:gd name="connsiteY135" fmla="*/ 1290918 h 2140772"/>
                <a:gd name="connsiteX136" fmla="*/ 290457 w 1592132"/>
                <a:gd name="connsiteY136" fmla="*/ 1021977 h 2140772"/>
                <a:gd name="connsiteX137" fmla="*/ 301215 w 1592132"/>
                <a:gd name="connsiteY137" fmla="*/ 989704 h 2140772"/>
                <a:gd name="connsiteX138" fmla="*/ 311972 w 1592132"/>
                <a:gd name="connsiteY138" fmla="*/ 946673 h 2140772"/>
                <a:gd name="connsiteX139" fmla="*/ 333487 w 1592132"/>
                <a:gd name="connsiteY139" fmla="*/ 914400 h 2140772"/>
                <a:gd name="connsiteX140" fmla="*/ 365760 w 1592132"/>
                <a:gd name="connsiteY140" fmla="*/ 839097 h 2140772"/>
                <a:gd name="connsiteX141" fmla="*/ 376518 w 1592132"/>
                <a:gd name="connsiteY141" fmla="*/ 806824 h 2140772"/>
                <a:gd name="connsiteX142" fmla="*/ 398033 w 1592132"/>
                <a:gd name="connsiteY142" fmla="*/ 774551 h 2140772"/>
                <a:gd name="connsiteX143" fmla="*/ 419549 w 1592132"/>
                <a:gd name="connsiteY143" fmla="*/ 731520 h 2140772"/>
                <a:gd name="connsiteX144" fmla="*/ 462579 w 1592132"/>
                <a:gd name="connsiteY144" fmla="*/ 677732 h 2140772"/>
                <a:gd name="connsiteX145" fmla="*/ 473337 w 1592132"/>
                <a:gd name="connsiteY145" fmla="*/ 645459 h 2140772"/>
                <a:gd name="connsiteX146" fmla="*/ 516367 w 1592132"/>
                <a:gd name="connsiteY146" fmla="*/ 591671 h 2140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</a:cxnLst>
              <a:rect l="l" t="t" r="r" b="b"/>
              <a:pathLst>
                <a:path w="1592132" h="2140772">
                  <a:moveTo>
                    <a:pt x="516367" y="591671"/>
                  </a:moveTo>
                  <a:cubicBezTo>
                    <a:pt x="494852" y="580913"/>
                    <a:pt x="401472" y="586363"/>
                    <a:pt x="344245" y="580913"/>
                  </a:cubicBezTo>
                  <a:cubicBezTo>
                    <a:pt x="326043" y="579179"/>
                    <a:pt x="308306" y="574122"/>
                    <a:pt x="290457" y="570156"/>
                  </a:cubicBezTo>
                  <a:cubicBezTo>
                    <a:pt x="252110" y="561635"/>
                    <a:pt x="234195" y="554048"/>
                    <a:pt x="193638" y="548640"/>
                  </a:cubicBezTo>
                  <a:cubicBezTo>
                    <a:pt x="157917" y="543877"/>
                    <a:pt x="121921" y="541469"/>
                    <a:pt x="86062" y="537883"/>
                  </a:cubicBezTo>
                  <a:cubicBezTo>
                    <a:pt x="82476" y="487681"/>
                    <a:pt x="80862" y="437298"/>
                    <a:pt x="75304" y="387276"/>
                  </a:cubicBezTo>
                  <a:cubicBezTo>
                    <a:pt x="73671" y="372581"/>
                    <a:pt x="67753" y="358678"/>
                    <a:pt x="64546" y="344245"/>
                  </a:cubicBezTo>
                  <a:cubicBezTo>
                    <a:pt x="60580" y="326396"/>
                    <a:pt x="57375" y="308386"/>
                    <a:pt x="53789" y="290457"/>
                  </a:cubicBezTo>
                  <a:cubicBezTo>
                    <a:pt x="50203" y="243841"/>
                    <a:pt x="55875" y="195563"/>
                    <a:pt x="43031" y="150608"/>
                  </a:cubicBezTo>
                  <a:cubicBezTo>
                    <a:pt x="39916" y="139705"/>
                    <a:pt x="18776" y="147868"/>
                    <a:pt x="10758" y="139850"/>
                  </a:cubicBezTo>
                  <a:cubicBezTo>
                    <a:pt x="2740" y="131832"/>
                    <a:pt x="3586" y="118335"/>
                    <a:pt x="0" y="107577"/>
                  </a:cubicBezTo>
                  <a:cubicBezTo>
                    <a:pt x="9481" y="50692"/>
                    <a:pt x="-5374" y="43030"/>
                    <a:pt x="43031" y="21516"/>
                  </a:cubicBezTo>
                  <a:cubicBezTo>
                    <a:pt x="63756" y="12305"/>
                    <a:pt x="107577" y="0"/>
                    <a:pt x="107577" y="0"/>
                  </a:cubicBezTo>
                  <a:cubicBezTo>
                    <a:pt x="147022" y="7172"/>
                    <a:pt x="188904" y="6096"/>
                    <a:pt x="225911" y="21516"/>
                  </a:cubicBezTo>
                  <a:cubicBezTo>
                    <a:pt x="236378" y="25877"/>
                    <a:pt x="234805" y="42604"/>
                    <a:pt x="236669" y="53789"/>
                  </a:cubicBezTo>
                  <a:cubicBezTo>
                    <a:pt x="251295" y="141546"/>
                    <a:pt x="242796" y="152038"/>
                    <a:pt x="258184" y="236669"/>
                  </a:cubicBezTo>
                  <a:cubicBezTo>
                    <a:pt x="260213" y="247826"/>
                    <a:pt x="265356" y="258184"/>
                    <a:pt x="268942" y="268942"/>
                  </a:cubicBezTo>
                  <a:cubicBezTo>
                    <a:pt x="272528" y="294043"/>
                    <a:pt x="268360" y="321566"/>
                    <a:pt x="279699" y="344245"/>
                  </a:cubicBezTo>
                  <a:cubicBezTo>
                    <a:pt x="284770" y="354387"/>
                    <a:pt x="300971" y="352253"/>
                    <a:pt x="311972" y="355003"/>
                  </a:cubicBezTo>
                  <a:cubicBezTo>
                    <a:pt x="329710" y="359438"/>
                    <a:pt x="347831" y="362174"/>
                    <a:pt x="365760" y="365760"/>
                  </a:cubicBezTo>
                  <a:cubicBezTo>
                    <a:pt x="430306" y="362174"/>
                    <a:pt x="496471" y="369809"/>
                    <a:pt x="559398" y="355003"/>
                  </a:cubicBezTo>
                  <a:cubicBezTo>
                    <a:pt x="570436" y="352406"/>
                    <a:pt x="548640" y="334070"/>
                    <a:pt x="548640" y="322730"/>
                  </a:cubicBezTo>
                  <a:cubicBezTo>
                    <a:pt x="548640" y="286692"/>
                    <a:pt x="553918" y="250772"/>
                    <a:pt x="559398" y="215153"/>
                  </a:cubicBezTo>
                  <a:cubicBezTo>
                    <a:pt x="561122" y="203945"/>
                    <a:pt x="563072" y="191735"/>
                    <a:pt x="570156" y="182880"/>
                  </a:cubicBezTo>
                  <a:cubicBezTo>
                    <a:pt x="588754" y="159633"/>
                    <a:pt x="647252" y="146424"/>
                    <a:pt x="666975" y="139850"/>
                  </a:cubicBezTo>
                  <a:cubicBezTo>
                    <a:pt x="677732" y="136264"/>
                    <a:pt x="688246" y="131842"/>
                    <a:pt x="699247" y="129092"/>
                  </a:cubicBezTo>
                  <a:cubicBezTo>
                    <a:pt x="753279" y="115585"/>
                    <a:pt x="728252" y="123011"/>
                    <a:pt x="774551" y="107577"/>
                  </a:cubicBezTo>
                  <a:cubicBezTo>
                    <a:pt x="812217" y="111001"/>
                    <a:pt x="914433" y="111185"/>
                    <a:pt x="957431" y="139850"/>
                  </a:cubicBezTo>
                  <a:lnTo>
                    <a:pt x="989704" y="161365"/>
                  </a:lnTo>
                  <a:cubicBezTo>
                    <a:pt x="996876" y="172123"/>
                    <a:pt x="1003142" y="183542"/>
                    <a:pt x="1011219" y="193638"/>
                  </a:cubicBezTo>
                  <a:cubicBezTo>
                    <a:pt x="1017555" y="201558"/>
                    <a:pt x="1028199" y="206081"/>
                    <a:pt x="1032735" y="215153"/>
                  </a:cubicBezTo>
                  <a:cubicBezTo>
                    <a:pt x="1051124" y="251931"/>
                    <a:pt x="1041046" y="280384"/>
                    <a:pt x="1075765" y="301215"/>
                  </a:cubicBezTo>
                  <a:cubicBezTo>
                    <a:pt x="1085489" y="307049"/>
                    <a:pt x="1097280" y="308386"/>
                    <a:pt x="1108038" y="311972"/>
                  </a:cubicBezTo>
                  <a:lnTo>
                    <a:pt x="1172584" y="290457"/>
                  </a:lnTo>
                  <a:cubicBezTo>
                    <a:pt x="1183342" y="286871"/>
                    <a:pt x="1195422" y="285989"/>
                    <a:pt x="1204857" y="279699"/>
                  </a:cubicBezTo>
                  <a:cubicBezTo>
                    <a:pt x="1297347" y="218040"/>
                    <a:pt x="1180326" y="291965"/>
                    <a:pt x="1269403" y="247426"/>
                  </a:cubicBezTo>
                  <a:cubicBezTo>
                    <a:pt x="1280967" y="241644"/>
                    <a:pt x="1289861" y="231162"/>
                    <a:pt x="1301676" y="225911"/>
                  </a:cubicBezTo>
                  <a:cubicBezTo>
                    <a:pt x="1322400" y="216700"/>
                    <a:pt x="1344707" y="211568"/>
                    <a:pt x="1366222" y="204396"/>
                  </a:cubicBezTo>
                  <a:lnTo>
                    <a:pt x="1398495" y="193638"/>
                  </a:lnTo>
                  <a:cubicBezTo>
                    <a:pt x="1413153" y="203410"/>
                    <a:pt x="1442064" y="219637"/>
                    <a:pt x="1452283" y="236669"/>
                  </a:cubicBezTo>
                  <a:cubicBezTo>
                    <a:pt x="1458117" y="246393"/>
                    <a:pt x="1457206" y="259218"/>
                    <a:pt x="1463040" y="268942"/>
                  </a:cubicBezTo>
                  <a:cubicBezTo>
                    <a:pt x="1468258" y="277639"/>
                    <a:pt x="1476636" y="284121"/>
                    <a:pt x="1484556" y="290457"/>
                  </a:cubicBezTo>
                  <a:cubicBezTo>
                    <a:pt x="1514348" y="314290"/>
                    <a:pt x="1515015" y="311367"/>
                    <a:pt x="1549102" y="322730"/>
                  </a:cubicBezTo>
                  <a:cubicBezTo>
                    <a:pt x="1586104" y="507744"/>
                    <a:pt x="1572278" y="393775"/>
                    <a:pt x="1559859" y="666975"/>
                  </a:cubicBezTo>
                  <a:cubicBezTo>
                    <a:pt x="1552687" y="659803"/>
                    <a:pt x="1546458" y="651545"/>
                    <a:pt x="1538344" y="645459"/>
                  </a:cubicBezTo>
                  <a:cubicBezTo>
                    <a:pt x="1517658" y="629944"/>
                    <a:pt x="1492082" y="620713"/>
                    <a:pt x="1473798" y="602429"/>
                  </a:cubicBezTo>
                  <a:cubicBezTo>
                    <a:pt x="1459454" y="588085"/>
                    <a:pt x="1450011" y="565813"/>
                    <a:pt x="1430767" y="559398"/>
                  </a:cubicBezTo>
                  <a:lnTo>
                    <a:pt x="1366222" y="537883"/>
                  </a:lnTo>
                  <a:cubicBezTo>
                    <a:pt x="1359050" y="530711"/>
                    <a:pt x="1354747" y="517802"/>
                    <a:pt x="1344706" y="516368"/>
                  </a:cubicBezTo>
                  <a:cubicBezTo>
                    <a:pt x="1311907" y="511682"/>
                    <a:pt x="1282326" y="529695"/>
                    <a:pt x="1258645" y="548640"/>
                  </a:cubicBezTo>
                  <a:cubicBezTo>
                    <a:pt x="1250725" y="554976"/>
                    <a:pt x="1245827" y="564938"/>
                    <a:pt x="1237130" y="570156"/>
                  </a:cubicBezTo>
                  <a:cubicBezTo>
                    <a:pt x="1227406" y="575990"/>
                    <a:pt x="1215615" y="577327"/>
                    <a:pt x="1204857" y="580913"/>
                  </a:cubicBezTo>
                  <a:cubicBezTo>
                    <a:pt x="1197685" y="602428"/>
                    <a:pt x="1188843" y="623457"/>
                    <a:pt x="1183342" y="645459"/>
                  </a:cubicBezTo>
                  <a:cubicBezTo>
                    <a:pt x="1167084" y="710489"/>
                    <a:pt x="1177258" y="674468"/>
                    <a:pt x="1151069" y="753036"/>
                  </a:cubicBezTo>
                  <a:cubicBezTo>
                    <a:pt x="1147483" y="763794"/>
                    <a:pt x="1148329" y="777291"/>
                    <a:pt x="1140311" y="785309"/>
                  </a:cubicBezTo>
                  <a:lnTo>
                    <a:pt x="1108038" y="817582"/>
                  </a:lnTo>
                  <a:cubicBezTo>
                    <a:pt x="1104452" y="828340"/>
                    <a:pt x="1102787" y="839942"/>
                    <a:pt x="1097280" y="849855"/>
                  </a:cubicBezTo>
                  <a:cubicBezTo>
                    <a:pt x="1084722" y="872459"/>
                    <a:pt x="1054250" y="914400"/>
                    <a:pt x="1054250" y="914400"/>
                  </a:cubicBezTo>
                  <a:cubicBezTo>
                    <a:pt x="1050664" y="939501"/>
                    <a:pt x="1050778" y="965417"/>
                    <a:pt x="1043492" y="989704"/>
                  </a:cubicBezTo>
                  <a:cubicBezTo>
                    <a:pt x="1039777" y="1002088"/>
                    <a:pt x="1027070" y="1010093"/>
                    <a:pt x="1021977" y="1021977"/>
                  </a:cubicBezTo>
                  <a:cubicBezTo>
                    <a:pt x="1016153" y="1035567"/>
                    <a:pt x="1015281" y="1050792"/>
                    <a:pt x="1011219" y="1065008"/>
                  </a:cubicBezTo>
                  <a:cubicBezTo>
                    <a:pt x="1008104" y="1075911"/>
                    <a:pt x="992444" y="1089262"/>
                    <a:pt x="1000462" y="1097280"/>
                  </a:cubicBezTo>
                  <a:cubicBezTo>
                    <a:pt x="1008480" y="1105298"/>
                    <a:pt x="1021977" y="1090109"/>
                    <a:pt x="1032735" y="1086523"/>
                  </a:cubicBezTo>
                  <a:cubicBezTo>
                    <a:pt x="1043492" y="1079351"/>
                    <a:pt x="1053193" y="1070259"/>
                    <a:pt x="1065007" y="1065008"/>
                  </a:cubicBezTo>
                  <a:cubicBezTo>
                    <a:pt x="1085731" y="1055797"/>
                    <a:pt x="1129553" y="1043492"/>
                    <a:pt x="1129553" y="1043492"/>
                  </a:cubicBezTo>
                  <a:cubicBezTo>
                    <a:pt x="1176091" y="996956"/>
                    <a:pt x="1129239" y="1036427"/>
                    <a:pt x="1237130" y="1000462"/>
                  </a:cubicBezTo>
                  <a:lnTo>
                    <a:pt x="1301676" y="978946"/>
                  </a:lnTo>
                  <a:cubicBezTo>
                    <a:pt x="1305262" y="989704"/>
                    <a:pt x="1306599" y="1001495"/>
                    <a:pt x="1312433" y="1011219"/>
                  </a:cubicBezTo>
                  <a:cubicBezTo>
                    <a:pt x="1317651" y="1019916"/>
                    <a:pt x="1330388" y="1023238"/>
                    <a:pt x="1333949" y="1032735"/>
                  </a:cubicBezTo>
                  <a:cubicBezTo>
                    <a:pt x="1341608" y="1053158"/>
                    <a:pt x="1339974" y="1075988"/>
                    <a:pt x="1344706" y="1097280"/>
                  </a:cubicBezTo>
                  <a:cubicBezTo>
                    <a:pt x="1347166" y="1108350"/>
                    <a:pt x="1353004" y="1118483"/>
                    <a:pt x="1355464" y="1129553"/>
                  </a:cubicBezTo>
                  <a:cubicBezTo>
                    <a:pt x="1373105" y="1208937"/>
                    <a:pt x="1360693" y="1190586"/>
                    <a:pt x="1376979" y="1280160"/>
                  </a:cubicBezTo>
                  <a:cubicBezTo>
                    <a:pt x="1379007" y="1291317"/>
                    <a:pt x="1385277" y="1301363"/>
                    <a:pt x="1387737" y="1312433"/>
                  </a:cubicBezTo>
                  <a:cubicBezTo>
                    <a:pt x="1392469" y="1333726"/>
                    <a:pt x="1394909" y="1355464"/>
                    <a:pt x="1398495" y="1376979"/>
                  </a:cubicBezTo>
                  <a:cubicBezTo>
                    <a:pt x="1408920" y="1376234"/>
                    <a:pt x="1546548" y="1335495"/>
                    <a:pt x="1581375" y="1387737"/>
                  </a:cubicBezTo>
                  <a:cubicBezTo>
                    <a:pt x="1589576" y="1400039"/>
                    <a:pt x="1588546" y="1416424"/>
                    <a:pt x="1592132" y="1430768"/>
                  </a:cubicBezTo>
                  <a:cubicBezTo>
                    <a:pt x="1588546" y="1466627"/>
                    <a:pt x="1593690" y="1504476"/>
                    <a:pt x="1581375" y="1538344"/>
                  </a:cubicBezTo>
                  <a:cubicBezTo>
                    <a:pt x="1577500" y="1549001"/>
                    <a:pt x="1560005" y="1545987"/>
                    <a:pt x="1549102" y="1549102"/>
                  </a:cubicBezTo>
                  <a:cubicBezTo>
                    <a:pt x="1485060" y="1567399"/>
                    <a:pt x="1514553" y="1555383"/>
                    <a:pt x="1430767" y="1570617"/>
                  </a:cubicBezTo>
                  <a:cubicBezTo>
                    <a:pt x="1416221" y="1573262"/>
                    <a:pt x="1402170" y="1578168"/>
                    <a:pt x="1387737" y="1581375"/>
                  </a:cubicBezTo>
                  <a:cubicBezTo>
                    <a:pt x="1369888" y="1585341"/>
                    <a:pt x="1351765" y="1588021"/>
                    <a:pt x="1333949" y="1592132"/>
                  </a:cubicBezTo>
                  <a:cubicBezTo>
                    <a:pt x="1305136" y="1598781"/>
                    <a:pt x="1247887" y="1613648"/>
                    <a:pt x="1247887" y="1613648"/>
                  </a:cubicBezTo>
                  <a:cubicBezTo>
                    <a:pt x="1166637" y="1597397"/>
                    <a:pt x="1204350" y="1622375"/>
                    <a:pt x="1183342" y="1538344"/>
                  </a:cubicBezTo>
                  <a:cubicBezTo>
                    <a:pt x="1177841" y="1516342"/>
                    <a:pt x="1168998" y="1495313"/>
                    <a:pt x="1161826" y="1473798"/>
                  </a:cubicBezTo>
                  <a:lnTo>
                    <a:pt x="1151069" y="1441525"/>
                  </a:lnTo>
                  <a:cubicBezTo>
                    <a:pt x="1147483" y="1394909"/>
                    <a:pt x="1144194" y="1348269"/>
                    <a:pt x="1140311" y="1301676"/>
                  </a:cubicBezTo>
                  <a:cubicBezTo>
                    <a:pt x="1137022" y="1262205"/>
                    <a:pt x="1147266" y="1218768"/>
                    <a:pt x="1129553" y="1183342"/>
                  </a:cubicBezTo>
                  <a:cubicBezTo>
                    <a:pt x="1122941" y="1170118"/>
                    <a:pt x="1100866" y="1190513"/>
                    <a:pt x="1086523" y="1194099"/>
                  </a:cubicBezTo>
                  <a:cubicBezTo>
                    <a:pt x="1034576" y="1246046"/>
                    <a:pt x="1100582" y="1182853"/>
                    <a:pt x="1032735" y="1237130"/>
                  </a:cubicBezTo>
                  <a:cubicBezTo>
                    <a:pt x="1024815" y="1243466"/>
                    <a:pt x="1020291" y="1254109"/>
                    <a:pt x="1011219" y="1258645"/>
                  </a:cubicBezTo>
                  <a:cubicBezTo>
                    <a:pt x="973190" y="1277659"/>
                    <a:pt x="942244" y="1279337"/>
                    <a:pt x="903643" y="1290918"/>
                  </a:cubicBezTo>
                  <a:cubicBezTo>
                    <a:pt x="881920" y="1297435"/>
                    <a:pt x="861468" y="1308704"/>
                    <a:pt x="839097" y="1312433"/>
                  </a:cubicBezTo>
                  <a:cubicBezTo>
                    <a:pt x="728433" y="1330878"/>
                    <a:pt x="796299" y="1321518"/>
                    <a:pt x="634702" y="1333949"/>
                  </a:cubicBezTo>
                  <a:cubicBezTo>
                    <a:pt x="638288" y="1355464"/>
                    <a:pt x="637800" y="1378072"/>
                    <a:pt x="645459" y="1398495"/>
                  </a:cubicBezTo>
                  <a:cubicBezTo>
                    <a:pt x="649020" y="1407992"/>
                    <a:pt x="661757" y="1411313"/>
                    <a:pt x="666975" y="1420010"/>
                  </a:cubicBezTo>
                  <a:cubicBezTo>
                    <a:pt x="672809" y="1429734"/>
                    <a:pt x="672661" y="1442141"/>
                    <a:pt x="677732" y="1452283"/>
                  </a:cubicBezTo>
                  <a:cubicBezTo>
                    <a:pt x="699807" y="1496434"/>
                    <a:pt x="694079" y="1472716"/>
                    <a:pt x="720763" y="1506071"/>
                  </a:cubicBezTo>
                  <a:cubicBezTo>
                    <a:pt x="728840" y="1516167"/>
                    <a:pt x="735106" y="1527586"/>
                    <a:pt x="742278" y="1538344"/>
                  </a:cubicBezTo>
                  <a:cubicBezTo>
                    <a:pt x="745864" y="1556273"/>
                    <a:pt x="753036" y="1573848"/>
                    <a:pt x="753036" y="1592132"/>
                  </a:cubicBezTo>
                  <a:cubicBezTo>
                    <a:pt x="753036" y="1606917"/>
                    <a:pt x="750872" y="1623132"/>
                    <a:pt x="742278" y="1635163"/>
                  </a:cubicBezTo>
                  <a:cubicBezTo>
                    <a:pt x="731857" y="1649753"/>
                    <a:pt x="714920" y="1658729"/>
                    <a:pt x="699247" y="1667436"/>
                  </a:cubicBezTo>
                  <a:cubicBezTo>
                    <a:pt x="679955" y="1678154"/>
                    <a:pt x="637339" y="1691658"/>
                    <a:pt x="613186" y="1699709"/>
                  </a:cubicBezTo>
                  <a:cubicBezTo>
                    <a:pt x="592918" y="1719977"/>
                    <a:pt x="575600" y="1741515"/>
                    <a:pt x="548640" y="1753497"/>
                  </a:cubicBezTo>
                  <a:cubicBezTo>
                    <a:pt x="527916" y="1762708"/>
                    <a:pt x="484095" y="1775012"/>
                    <a:pt x="484095" y="1775012"/>
                  </a:cubicBezTo>
                  <a:cubicBezTo>
                    <a:pt x="476923" y="1782184"/>
                    <a:pt x="467797" y="1787831"/>
                    <a:pt x="462579" y="1796528"/>
                  </a:cubicBezTo>
                  <a:cubicBezTo>
                    <a:pt x="420683" y="1866354"/>
                    <a:pt x="484824" y="1795798"/>
                    <a:pt x="430306" y="1850316"/>
                  </a:cubicBezTo>
                  <a:cubicBezTo>
                    <a:pt x="441064" y="1853902"/>
                    <a:pt x="452855" y="1855239"/>
                    <a:pt x="462579" y="1861073"/>
                  </a:cubicBezTo>
                  <a:cubicBezTo>
                    <a:pt x="495419" y="1880777"/>
                    <a:pt x="477192" y="1883957"/>
                    <a:pt x="494852" y="1914862"/>
                  </a:cubicBezTo>
                  <a:cubicBezTo>
                    <a:pt x="503747" y="1930429"/>
                    <a:pt x="516367" y="1943549"/>
                    <a:pt x="527125" y="1957892"/>
                  </a:cubicBezTo>
                  <a:cubicBezTo>
                    <a:pt x="530711" y="1975821"/>
                    <a:pt x="533072" y="1994040"/>
                    <a:pt x="537883" y="2011680"/>
                  </a:cubicBezTo>
                  <a:cubicBezTo>
                    <a:pt x="543850" y="2033560"/>
                    <a:pt x="559398" y="2076226"/>
                    <a:pt x="559398" y="2076226"/>
                  </a:cubicBezTo>
                  <a:cubicBezTo>
                    <a:pt x="555812" y="2094156"/>
                    <a:pt x="558783" y="2114801"/>
                    <a:pt x="548640" y="2130015"/>
                  </a:cubicBezTo>
                  <a:cubicBezTo>
                    <a:pt x="542350" y="2139450"/>
                    <a:pt x="527707" y="2140772"/>
                    <a:pt x="516367" y="2140772"/>
                  </a:cubicBezTo>
                  <a:cubicBezTo>
                    <a:pt x="483896" y="2140772"/>
                    <a:pt x="451822" y="2133601"/>
                    <a:pt x="419549" y="2130015"/>
                  </a:cubicBezTo>
                  <a:lnTo>
                    <a:pt x="355003" y="2108499"/>
                  </a:lnTo>
                  <a:lnTo>
                    <a:pt x="322730" y="2097742"/>
                  </a:lnTo>
                  <a:lnTo>
                    <a:pt x="258184" y="2054711"/>
                  </a:lnTo>
                  <a:cubicBezTo>
                    <a:pt x="247426" y="2047539"/>
                    <a:pt x="235053" y="2042338"/>
                    <a:pt x="225911" y="2033196"/>
                  </a:cubicBezTo>
                  <a:cubicBezTo>
                    <a:pt x="196378" y="2003662"/>
                    <a:pt x="214018" y="2014887"/>
                    <a:pt x="172123" y="2000923"/>
                  </a:cubicBezTo>
                  <a:cubicBezTo>
                    <a:pt x="119950" y="1948750"/>
                    <a:pt x="145970" y="1969144"/>
                    <a:pt x="96819" y="1936377"/>
                  </a:cubicBezTo>
                  <a:cubicBezTo>
                    <a:pt x="92289" y="1929582"/>
                    <a:pt x="58979" y="1885749"/>
                    <a:pt x="64546" y="1871831"/>
                  </a:cubicBezTo>
                  <a:cubicBezTo>
                    <a:pt x="69348" y="1859827"/>
                    <a:pt x="86723" y="1858393"/>
                    <a:pt x="96819" y="1850316"/>
                  </a:cubicBezTo>
                  <a:cubicBezTo>
                    <a:pt x="104739" y="1843980"/>
                    <a:pt x="110415" y="1835136"/>
                    <a:pt x="118335" y="1828800"/>
                  </a:cubicBezTo>
                  <a:cubicBezTo>
                    <a:pt x="128431" y="1820723"/>
                    <a:pt x="140877" y="1815799"/>
                    <a:pt x="150607" y="1807285"/>
                  </a:cubicBezTo>
                  <a:cubicBezTo>
                    <a:pt x="169689" y="1790588"/>
                    <a:pt x="183298" y="1767562"/>
                    <a:pt x="204396" y="1753497"/>
                  </a:cubicBezTo>
                  <a:lnTo>
                    <a:pt x="268942" y="1710466"/>
                  </a:lnTo>
                  <a:lnTo>
                    <a:pt x="301215" y="1688951"/>
                  </a:lnTo>
                  <a:cubicBezTo>
                    <a:pt x="362871" y="1596465"/>
                    <a:pt x="280775" y="1705302"/>
                    <a:pt x="355003" y="1645920"/>
                  </a:cubicBezTo>
                  <a:cubicBezTo>
                    <a:pt x="424517" y="1590310"/>
                    <a:pt x="327671" y="1629931"/>
                    <a:pt x="408791" y="1602890"/>
                  </a:cubicBezTo>
                  <a:cubicBezTo>
                    <a:pt x="405205" y="1592132"/>
                    <a:pt x="404995" y="1579568"/>
                    <a:pt x="398033" y="1570617"/>
                  </a:cubicBezTo>
                  <a:cubicBezTo>
                    <a:pt x="379352" y="1546599"/>
                    <a:pt x="333487" y="1506071"/>
                    <a:pt x="333487" y="1506071"/>
                  </a:cubicBezTo>
                  <a:cubicBezTo>
                    <a:pt x="329901" y="1491727"/>
                    <a:pt x="326792" y="1477256"/>
                    <a:pt x="322730" y="1463040"/>
                  </a:cubicBezTo>
                  <a:cubicBezTo>
                    <a:pt x="319615" y="1452137"/>
                    <a:pt x="314432" y="1441837"/>
                    <a:pt x="311972" y="1430768"/>
                  </a:cubicBezTo>
                  <a:cubicBezTo>
                    <a:pt x="307240" y="1409475"/>
                    <a:pt x="305947" y="1387515"/>
                    <a:pt x="301215" y="1366222"/>
                  </a:cubicBezTo>
                  <a:cubicBezTo>
                    <a:pt x="298755" y="1355152"/>
                    <a:pt x="293572" y="1344852"/>
                    <a:pt x="290457" y="1333949"/>
                  </a:cubicBezTo>
                  <a:cubicBezTo>
                    <a:pt x="286395" y="1319733"/>
                    <a:pt x="283285" y="1305262"/>
                    <a:pt x="279699" y="1290918"/>
                  </a:cubicBezTo>
                  <a:cubicBezTo>
                    <a:pt x="283285" y="1201271"/>
                    <a:pt x="284065" y="1111468"/>
                    <a:pt x="290457" y="1021977"/>
                  </a:cubicBezTo>
                  <a:cubicBezTo>
                    <a:pt x="291265" y="1010666"/>
                    <a:pt x="298100" y="1000607"/>
                    <a:pt x="301215" y="989704"/>
                  </a:cubicBezTo>
                  <a:cubicBezTo>
                    <a:pt x="305277" y="975488"/>
                    <a:pt x="306148" y="960263"/>
                    <a:pt x="311972" y="946673"/>
                  </a:cubicBezTo>
                  <a:cubicBezTo>
                    <a:pt x="317065" y="934789"/>
                    <a:pt x="326315" y="925158"/>
                    <a:pt x="333487" y="914400"/>
                  </a:cubicBezTo>
                  <a:cubicBezTo>
                    <a:pt x="355877" y="824846"/>
                    <a:pt x="328615" y="913388"/>
                    <a:pt x="365760" y="839097"/>
                  </a:cubicBezTo>
                  <a:cubicBezTo>
                    <a:pt x="370831" y="828955"/>
                    <a:pt x="371447" y="816966"/>
                    <a:pt x="376518" y="806824"/>
                  </a:cubicBezTo>
                  <a:cubicBezTo>
                    <a:pt x="382300" y="795260"/>
                    <a:pt x="391618" y="785777"/>
                    <a:pt x="398033" y="774551"/>
                  </a:cubicBezTo>
                  <a:cubicBezTo>
                    <a:pt x="405989" y="760627"/>
                    <a:pt x="411592" y="745444"/>
                    <a:pt x="419549" y="731520"/>
                  </a:cubicBezTo>
                  <a:cubicBezTo>
                    <a:pt x="437642" y="699857"/>
                    <a:pt x="439020" y="701292"/>
                    <a:pt x="462579" y="677732"/>
                  </a:cubicBezTo>
                  <a:cubicBezTo>
                    <a:pt x="466165" y="666974"/>
                    <a:pt x="468266" y="655601"/>
                    <a:pt x="473337" y="645459"/>
                  </a:cubicBezTo>
                  <a:cubicBezTo>
                    <a:pt x="479119" y="633895"/>
                    <a:pt x="537882" y="602429"/>
                    <a:pt x="516367" y="591671"/>
                  </a:cubicBezTo>
                  <a:close/>
                </a:path>
              </a:pathLst>
            </a:custGeom>
            <a:solidFill>
              <a:srgbClr val="FFC00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Forme libre 70"/>
            <p:cNvSpPr/>
            <p:nvPr/>
          </p:nvSpPr>
          <p:spPr>
            <a:xfrm>
              <a:off x="7304442" y="2967077"/>
              <a:ext cx="473337" cy="400977"/>
            </a:xfrm>
            <a:custGeom>
              <a:avLst/>
              <a:gdLst>
                <a:gd name="connsiteX0" fmla="*/ 225911 w 473337"/>
                <a:gd name="connsiteY0" fmla="*/ 400977 h 400977"/>
                <a:gd name="connsiteX1" fmla="*/ 107577 w 473337"/>
                <a:gd name="connsiteY1" fmla="*/ 379462 h 400977"/>
                <a:gd name="connsiteX2" fmla="*/ 75304 w 473337"/>
                <a:gd name="connsiteY2" fmla="*/ 347189 h 400977"/>
                <a:gd name="connsiteX3" fmla="*/ 43031 w 473337"/>
                <a:gd name="connsiteY3" fmla="*/ 325674 h 400977"/>
                <a:gd name="connsiteX4" fmla="*/ 21516 w 473337"/>
                <a:gd name="connsiteY4" fmla="*/ 282643 h 400977"/>
                <a:gd name="connsiteX5" fmla="*/ 0 w 473337"/>
                <a:gd name="connsiteY5" fmla="*/ 218097 h 400977"/>
                <a:gd name="connsiteX6" fmla="*/ 10758 w 473337"/>
                <a:gd name="connsiteY6" fmla="*/ 121278 h 400977"/>
                <a:gd name="connsiteX7" fmla="*/ 53789 w 473337"/>
                <a:gd name="connsiteY7" fmla="*/ 67490 h 400977"/>
                <a:gd name="connsiteX8" fmla="*/ 86062 w 473337"/>
                <a:gd name="connsiteY8" fmla="*/ 56732 h 400977"/>
                <a:gd name="connsiteX9" fmla="*/ 150607 w 473337"/>
                <a:gd name="connsiteY9" fmla="*/ 24460 h 400977"/>
                <a:gd name="connsiteX10" fmla="*/ 172123 w 473337"/>
                <a:gd name="connsiteY10" fmla="*/ 2944 h 400977"/>
                <a:gd name="connsiteX11" fmla="*/ 365760 w 473337"/>
                <a:gd name="connsiteY11" fmla="*/ 24460 h 400977"/>
                <a:gd name="connsiteX12" fmla="*/ 376518 w 473337"/>
                <a:gd name="connsiteY12" fmla="*/ 56732 h 400977"/>
                <a:gd name="connsiteX13" fmla="*/ 419549 w 473337"/>
                <a:gd name="connsiteY13" fmla="*/ 99763 h 400977"/>
                <a:gd name="connsiteX14" fmla="*/ 430306 w 473337"/>
                <a:gd name="connsiteY14" fmla="*/ 132036 h 400977"/>
                <a:gd name="connsiteX15" fmla="*/ 473337 w 473337"/>
                <a:gd name="connsiteY15" fmla="*/ 228855 h 400977"/>
                <a:gd name="connsiteX16" fmla="*/ 473337 w 473337"/>
                <a:gd name="connsiteY16" fmla="*/ 336431 h 400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73337" h="400977">
                  <a:moveTo>
                    <a:pt x="225911" y="400977"/>
                  </a:moveTo>
                  <a:cubicBezTo>
                    <a:pt x="222258" y="400520"/>
                    <a:pt x="130540" y="394771"/>
                    <a:pt x="107577" y="379462"/>
                  </a:cubicBezTo>
                  <a:cubicBezTo>
                    <a:pt x="94919" y="371023"/>
                    <a:pt x="86991" y="356928"/>
                    <a:pt x="75304" y="347189"/>
                  </a:cubicBezTo>
                  <a:cubicBezTo>
                    <a:pt x="65372" y="338912"/>
                    <a:pt x="53789" y="332846"/>
                    <a:pt x="43031" y="325674"/>
                  </a:cubicBezTo>
                  <a:cubicBezTo>
                    <a:pt x="35859" y="311330"/>
                    <a:pt x="27472" y="297533"/>
                    <a:pt x="21516" y="282643"/>
                  </a:cubicBezTo>
                  <a:cubicBezTo>
                    <a:pt x="13093" y="261586"/>
                    <a:pt x="0" y="218097"/>
                    <a:pt x="0" y="218097"/>
                  </a:cubicBezTo>
                  <a:cubicBezTo>
                    <a:pt x="3586" y="185824"/>
                    <a:pt x="2882" y="152780"/>
                    <a:pt x="10758" y="121278"/>
                  </a:cubicBezTo>
                  <a:cubicBezTo>
                    <a:pt x="13345" y="110929"/>
                    <a:pt x="42392" y="74328"/>
                    <a:pt x="53789" y="67490"/>
                  </a:cubicBezTo>
                  <a:cubicBezTo>
                    <a:pt x="63513" y="61656"/>
                    <a:pt x="75920" y="61803"/>
                    <a:pt x="86062" y="56732"/>
                  </a:cubicBezTo>
                  <a:cubicBezTo>
                    <a:pt x="169470" y="15028"/>
                    <a:pt x="69494" y="51496"/>
                    <a:pt x="150607" y="24460"/>
                  </a:cubicBezTo>
                  <a:cubicBezTo>
                    <a:pt x="157779" y="17288"/>
                    <a:pt x="161998" y="3540"/>
                    <a:pt x="172123" y="2944"/>
                  </a:cubicBezTo>
                  <a:cubicBezTo>
                    <a:pt x="289544" y="-3963"/>
                    <a:pt x="293970" y="529"/>
                    <a:pt x="365760" y="24460"/>
                  </a:cubicBezTo>
                  <a:cubicBezTo>
                    <a:pt x="369346" y="35217"/>
                    <a:pt x="369927" y="47505"/>
                    <a:pt x="376518" y="56732"/>
                  </a:cubicBezTo>
                  <a:cubicBezTo>
                    <a:pt x="388309" y="73238"/>
                    <a:pt x="419549" y="99763"/>
                    <a:pt x="419549" y="99763"/>
                  </a:cubicBezTo>
                  <a:cubicBezTo>
                    <a:pt x="423135" y="110521"/>
                    <a:pt x="425235" y="121894"/>
                    <a:pt x="430306" y="132036"/>
                  </a:cubicBezTo>
                  <a:cubicBezTo>
                    <a:pt x="449806" y="171036"/>
                    <a:pt x="473337" y="173343"/>
                    <a:pt x="473337" y="228855"/>
                  </a:cubicBezTo>
                  <a:lnTo>
                    <a:pt x="473337" y="336431"/>
                  </a:lnTo>
                </a:path>
              </a:pathLst>
            </a:cu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11039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ocuments\Pédagogie\Retz\2. MS\TAM MS HD le 22-12\HD 3 corps et Mvt\Keith Haring - HD sur Net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3209" y="588481"/>
            <a:ext cx="7612101" cy="532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6195640" y="5685055"/>
            <a:ext cx="273479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fr-FR" altLang="fr-FR" sz="1800" b="1" dirty="0">
                <a:latin typeface="Arial Narrow" pitchFamily="34" charset="0"/>
              </a:rPr>
              <a:t>Keith HARING</a:t>
            </a:r>
          </a:p>
          <a:p>
            <a:pPr algn="ctr" eaLnBrk="1" hangingPunct="1"/>
            <a:r>
              <a:rPr lang="fr-FR" altLang="fr-FR" sz="1800" b="1" i="1" dirty="0" err="1">
                <a:latin typeface="Arial Narrow" pitchFamily="34" charset="0"/>
              </a:rPr>
              <a:t>Untitled</a:t>
            </a:r>
            <a:r>
              <a:rPr lang="fr-FR" altLang="fr-FR" sz="1800" b="1" i="1" dirty="0">
                <a:latin typeface="Arial Narrow" pitchFamily="34" charset="0"/>
              </a:rPr>
              <a:t> (Dance)</a:t>
            </a:r>
          </a:p>
          <a:p>
            <a:pPr algn="ctr" eaLnBrk="1" hangingPunct="1"/>
            <a:r>
              <a:rPr lang="fr-FR" altLang="fr-FR" sz="1800" b="1" dirty="0">
                <a:latin typeface="Arial Narrow" pitchFamily="34" charset="0"/>
              </a:rPr>
              <a:t>1987</a:t>
            </a:r>
          </a:p>
        </p:txBody>
      </p:sp>
    </p:spTree>
    <p:extLst>
      <p:ext uri="{BB962C8B-B14F-4D97-AF65-F5344CB8AC3E}">
        <p14:creationId xmlns:p14="http://schemas.microsoft.com/office/powerpoint/2010/main" val="270910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20</Words>
  <Application>Microsoft Office PowerPoint</Application>
  <PresentationFormat>Affichage à l'écran (4:3)</PresentationFormat>
  <Paragraphs>20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Arial Narrow</vt:lpstr>
      <vt:lpstr>Calibri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Education Nationale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virmoux</dc:creator>
  <cp:lastModifiedBy>Philippe Virmoux</cp:lastModifiedBy>
  <cp:revision>23</cp:revision>
  <dcterms:created xsi:type="dcterms:W3CDTF">2016-12-24T14:34:18Z</dcterms:created>
  <dcterms:modified xsi:type="dcterms:W3CDTF">2018-06-21T15:31:35Z</dcterms:modified>
</cp:coreProperties>
</file>