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08" r:id="rId3"/>
    <p:sldId id="261" r:id="rId4"/>
    <p:sldId id="263" r:id="rId5"/>
    <p:sldId id="262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339" r:id="rId15"/>
    <p:sldId id="322" r:id="rId16"/>
    <p:sldId id="280" r:id="rId17"/>
    <p:sldId id="281" r:id="rId18"/>
    <p:sldId id="282" r:id="rId19"/>
    <p:sldId id="325" r:id="rId20"/>
    <p:sldId id="329" r:id="rId21"/>
    <p:sldId id="328" r:id="rId22"/>
    <p:sldId id="342" r:id="rId23"/>
    <p:sldId id="275" r:id="rId24"/>
    <p:sldId id="274" r:id="rId25"/>
    <p:sldId id="300" r:id="rId26"/>
    <p:sldId id="331" r:id="rId27"/>
    <p:sldId id="345" r:id="rId28"/>
    <p:sldId id="346" r:id="rId29"/>
    <p:sldId id="347" r:id="rId30"/>
  </p:sldIdLst>
  <p:sldSz cx="12192000" cy="6858000"/>
  <p:notesSz cx="6858000" cy="9144000"/>
  <p:custDataLst>
    <p:tags r:id="rId3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C0DDA25-4FBF-4DC8-864B-98B7C07183B7}">
          <p14:sldIdLst>
            <p14:sldId id="256"/>
            <p14:sldId id="308"/>
          </p14:sldIdLst>
        </p14:section>
        <p14:section name="Documents adaptés" id="{F87142AF-4369-4E1E-A8A9-508A13ECE884}">
          <p14:sldIdLst>
            <p14:sldId id="261"/>
            <p14:sldId id="263"/>
            <p14:sldId id="262"/>
            <p14:sldId id="264"/>
            <p14:sldId id="265"/>
            <p14:sldId id="267"/>
            <p14:sldId id="268"/>
            <p14:sldId id="269"/>
            <p14:sldId id="270"/>
            <p14:sldId id="271"/>
            <p14:sldId id="272"/>
          </p14:sldIdLst>
        </p14:section>
        <p14:section name="Adaptation graphique" id="{44BF680B-149B-4708-97F9-5CC6DF8A06E9}">
          <p14:sldIdLst>
            <p14:sldId id="339"/>
            <p14:sldId id="322"/>
            <p14:sldId id="280"/>
            <p14:sldId id="281"/>
            <p14:sldId id="282"/>
            <p14:sldId id="325"/>
          </p14:sldIdLst>
        </p14:section>
        <p14:section name="Adaptation du code" id="{8813CCED-E3A7-42B7-A84E-C5A7C2BFB2C1}">
          <p14:sldIdLst>
            <p14:sldId id="329"/>
          </p14:sldIdLst>
        </p14:section>
        <p14:section name="Adaptation Web" id="{95FAA134-A345-4F53-B78A-143C6074C6F6}">
          <p14:sldIdLst>
            <p14:sldId id="328"/>
          </p14:sldIdLst>
        </p14:section>
        <p14:section name="Transmission" id="{84667505-D70F-4D4A-A86C-B870433B84B9}">
          <p14:sldIdLst>
            <p14:sldId id="342"/>
            <p14:sldId id="275"/>
            <p14:sldId id="274"/>
          </p14:sldIdLst>
        </p14:section>
        <p14:section name="Compensation" id="{BDC9113D-6653-407C-8648-7FFC87E07362}">
          <p14:sldIdLst>
            <p14:sldId id="300"/>
            <p14:sldId id="331"/>
          </p14:sldIdLst>
        </p14:section>
        <p14:section name="Ressources numériques" id="{04AAEAED-E6B1-45D0-800A-83C22D44AAD1}">
          <p14:sldIdLst>
            <p14:sldId id="345"/>
            <p14:sldId id="346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2" autoAdjust="0"/>
    <p:restoredTop sz="73455" autoAdjust="0"/>
  </p:normalViewPr>
  <p:slideViewPr>
    <p:cSldViewPr snapToGrid="0">
      <p:cViewPr varScale="1">
        <p:scale>
          <a:sx n="54" d="100"/>
          <a:sy n="54" d="100"/>
        </p:scale>
        <p:origin x="116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7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DD3ED-C2B1-4679-B8A4-89576CB30A3E}" type="datetimeFigureOut">
              <a:rPr lang="fr-FR" smtClean="0"/>
              <a:t>20/03/2019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57CBA-E84D-44EB-ABE1-05B4557801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05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500" b="1" dirty="0" smtClean="0"/>
              <a:t>Adapter :  </a:t>
            </a:r>
            <a:r>
              <a:rPr lang="fr-FR" sz="500" dirty="0" smtClean="0"/>
              <a:t>Les outils pour adapter les documents</a:t>
            </a:r>
          </a:p>
          <a:p>
            <a:r>
              <a:rPr lang="fr-FR" sz="500" dirty="0" smtClean="0"/>
              <a:t>Parmi les outils disponibles pour aider les élèves à besoins éducatifs particuliers, il existe les outils d'adaptation des supports d'apprentissage. Ces outils permettront d'aller au plus près des besoins des élèves. Ils peuvent être intégrés à votre ordinateur ou tablette ou bien devront être installés sur votre machine.</a:t>
            </a:r>
          </a:p>
          <a:p>
            <a:r>
              <a:rPr lang="fr-FR" sz="500" b="1" dirty="0" smtClean="0"/>
              <a:t>Compenser</a:t>
            </a:r>
            <a:r>
              <a:rPr lang="fr-FR" sz="500" b="1" baseline="0" dirty="0" smtClean="0"/>
              <a:t> </a:t>
            </a:r>
            <a:r>
              <a:rPr lang="fr-FR" sz="500" baseline="0" dirty="0" smtClean="0"/>
              <a:t>: </a:t>
            </a:r>
            <a:r>
              <a:rPr lang="fr-FR" sz="500" dirty="0" smtClean="0"/>
              <a:t>Les outils pour compenser les handicaps</a:t>
            </a:r>
          </a:p>
          <a:p>
            <a:r>
              <a:rPr lang="fr-FR" sz="500" dirty="0" smtClean="0"/>
              <a:t>Chaque trouble a sa spécificité même si on retrouve des similitudes et que parfois l'un ne va pas sans l'autre.</a:t>
            </a:r>
            <a:r>
              <a:rPr lang="fr-FR" sz="500" baseline="0" dirty="0" smtClean="0"/>
              <a:t> </a:t>
            </a:r>
            <a:r>
              <a:rPr lang="fr-FR" sz="500" dirty="0" smtClean="0"/>
              <a:t>Beaucoup d'outils numériques permettent de compenser les troubles des apprentissages en permettant aux élèves d'accéder à des textes alors qu'ils ne sont pas capables d'atteindre un niveau de déchiffrage suffisant pour accéder à la compréhension. Ces logiciels seront les béquilles nécessaires aux élèves pour accéder aux apprentissages.</a:t>
            </a:r>
            <a:endParaRPr lang="fr-FR" sz="5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57CBA-E84D-44EB-ABE1-05B45578015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361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57CBA-E84D-44EB-ABE1-05B45578015F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058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57CBA-E84D-44EB-ABE1-05B45578015F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78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b="1" dirty="0"/>
              <a:t>Articulation des différentes étapes de production et d’utilisation d’un document.</a:t>
            </a:r>
          </a:p>
          <a:p>
            <a:r>
              <a:rPr lang="fr-FR" dirty="0"/>
              <a:t>en vert, ce qui concerne l’enseignant</a:t>
            </a:r>
          </a:p>
          <a:p>
            <a:r>
              <a:rPr lang="fr-FR" dirty="0"/>
              <a:t>en jaune, ce qui concerne l’élève</a:t>
            </a:r>
          </a:p>
          <a:p>
            <a:r>
              <a:rPr lang="fr-FR" dirty="0"/>
              <a:t> </a:t>
            </a:r>
          </a:p>
          <a:p>
            <a:pPr lvl="1"/>
            <a:r>
              <a:rPr lang="fr-FR" b="1" dirty="0"/>
              <a:t>Adaptation graphique : </a:t>
            </a:r>
          </a:p>
          <a:p>
            <a:pPr lvl="0"/>
            <a:r>
              <a:rPr lang="fr-FR" dirty="0"/>
              <a:t>mise en page</a:t>
            </a:r>
          </a:p>
          <a:p>
            <a:pPr lvl="0"/>
            <a:r>
              <a:rPr lang="fr-FR" dirty="0"/>
              <a:t>choix des polices et de leur taille</a:t>
            </a:r>
          </a:p>
          <a:p>
            <a:pPr lvl="0"/>
            <a:r>
              <a:rPr lang="fr-FR" dirty="0"/>
              <a:t>couleur</a:t>
            </a:r>
          </a:p>
          <a:p>
            <a:pPr lvl="1"/>
            <a:r>
              <a:rPr lang="fr-FR" b="1" dirty="0"/>
              <a:t>Adaptation du code : mise en forme du texte permettant de facilité la lecture en mettant en évidence : </a:t>
            </a:r>
          </a:p>
          <a:p>
            <a:pPr lvl="0"/>
            <a:r>
              <a:rPr lang="fr-FR" dirty="0"/>
              <a:t>les syllabes</a:t>
            </a:r>
          </a:p>
          <a:p>
            <a:pPr lvl="0"/>
            <a:r>
              <a:rPr lang="fr-FR" dirty="0"/>
              <a:t>les sons complexes</a:t>
            </a:r>
          </a:p>
          <a:p>
            <a:pPr lvl="0"/>
            <a:r>
              <a:rPr lang="fr-FR" dirty="0"/>
              <a:t>les phonèmes … </a:t>
            </a:r>
          </a:p>
          <a:p>
            <a:pPr lvl="0"/>
            <a:r>
              <a:rPr lang="fr-FR" dirty="0"/>
              <a:t>les lettres muettes</a:t>
            </a:r>
          </a:p>
          <a:p>
            <a:r>
              <a:rPr lang="fr-FR" dirty="0"/>
              <a:t> </a:t>
            </a:r>
          </a:p>
          <a:p>
            <a:pPr lvl="1"/>
            <a:r>
              <a:rPr lang="fr-FR" b="1" dirty="0"/>
              <a:t>Transmission du document</a:t>
            </a:r>
          </a:p>
          <a:p>
            <a:pPr lvl="0"/>
            <a:r>
              <a:rPr lang="fr-FR" dirty="0"/>
              <a:t>sous forme papier</a:t>
            </a:r>
          </a:p>
          <a:p>
            <a:pPr lvl="0"/>
            <a:r>
              <a:rPr lang="fr-FR" dirty="0"/>
              <a:t>sous forme électronique</a:t>
            </a:r>
          </a:p>
          <a:p>
            <a:pPr lvl="1"/>
            <a:r>
              <a:rPr lang="fr-FR" b="1" dirty="0"/>
              <a:t>Exploitation du document</a:t>
            </a:r>
          </a:p>
          <a:p>
            <a:pPr lvl="0"/>
            <a:r>
              <a:rPr lang="fr-FR" dirty="0"/>
              <a:t>lecture ou </a:t>
            </a:r>
            <a:r>
              <a:rPr lang="fr-FR" dirty="0" err="1"/>
              <a:t>oralisation</a:t>
            </a:r>
            <a:endParaRPr lang="fr-FR" dirty="0"/>
          </a:p>
          <a:p>
            <a:pPr lvl="0"/>
            <a:r>
              <a:rPr lang="fr-FR" dirty="0"/>
              <a:t>modification dans le cadre d’un devoir par exemple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Remarques : </a:t>
            </a:r>
          </a:p>
          <a:p>
            <a:r>
              <a:rPr lang="fr-FR" dirty="0"/>
              <a:t>ce processus peut avoir lieu : </a:t>
            </a:r>
          </a:p>
          <a:p>
            <a:pPr lvl="0"/>
            <a:r>
              <a:rPr lang="fr-FR" dirty="0"/>
              <a:t>bien avant la classe, ce qui laisse du temps à l’élève de prendre connaissance du cours et éventuellement l’adapter</a:t>
            </a:r>
          </a:p>
          <a:p>
            <a:pPr lvl="0"/>
            <a:r>
              <a:rPr lang="fr-FR" dirty="0"/>
              <a:t>juste avant la classe</a:t>
            </a:r>
          </a:p>
          <a:p>
            <a:pPr lvl="0"/>
            <a:r>
              <a:rPr lang="fr-FR" dirty="0"/>
              <a:t>après la classe, dans le cadre de leçon ou bien d’un devoir à la maison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57CBA-E84D-44EB-ABE1-05B45578015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45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57CBA-E84D-44EB-ABE1-05B45578015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627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57CBA-E84D-44EB-ABE1-05B45578015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503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57CBA-E84D-44EB-ABE1-05B45578015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89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57CBA-E84D-44EB-ABE1-05B45578015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406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b="1" dirty="0"/>
              <a:t>Articulation des différentes étapes de production et d’utilisation d’un document.</a:t>
            </a:r>
          </a:p>
          <a:p>
            <a:r>
              <a:rPr lang="fr-FR" dirty="0"/>
              <a:t>en vert, ce qui concerne l’enseignant</a:t>
            </a:r>
          </a:p>
          <a:p>
            <a:r>
              <a:rPr lang="fr-FR" dirty="0"/>
              <a:t>en jaune, ce qui concerne l’élève</a:t>
            </a:r>
          </a:p>
          <a:p>
            <a:r>
              <a:rPr lang="fr-FR" dirty="0"/>
              <a:t> </a:t>
            </a:r>
          </a:p>
          <a:p>
            <a:pPr lvl="1"/>
            <a:r>
              <a:rPr lang="fr-FR" b="1" dirty="0"/>
              <a:t>Adaptation graphique : </a:t>
            </a:r>
          </a:p>
          <a:p>
            <a:pPr lvl="0"/>
            <a:r>
              <a:rPr lang="fr-FR" dirty="0"/>
              <a:t>mise en page</a:t>
            </a:r>
          </a:p>
          <a:p>
            <a:pPr lvl="0"/>
            <a:r>
              <a:rPr lang="fr-FR" dirty="0"/>
              <a:t>choix des polices et de leur taille</a:t>
            </a:r>
          </a:p>
          <a:p>
            <a:pPr lvl="0"/>
            <a:r>
              <a:rPr lang="fr-FR" dirty="0"/>
              <a:t>couleur</a:t>
            </a:r>
          </a:p>
          <a:p>
            <a:pPr lvl="1"/>
            <a:r>
              <a:rPr lang="fr-FR" b="1" dirty="0"/>
              <a:t>Adaptation du code : mise en forme du texte permettant de facilité la lecture en mettant en évidence : </a:t>
            </a:r>
          </a:p>
          <a:p>
            <a:pPr lvl="0"/>
            <a:r>
              <a:rPr lang="fr-FR" dirty="0"/>
              <a:t>les syllabes</a:t>
            </a:r>
          </a:p>
          <a:p>
            <a:pPr lvl="0"/>
            <a:r>
              <a:rPr lang="fr-FR" dirty="0"/>
              <a:t>les sons complexes</a:t>
            </a:r>
          </a:p>
          <a:p>
            <a:pPr lvl="0"/>
            <a:r>
              <a:rPr lang="fr-FR" dirty="0"/>
              <a:t>les phonèmes … </a:t>
            </a:r>
          </a:p>
          <a:p>
            <a:pPr lvl="0"/>
            <a:r>
              <a:rPr lang="fr-FR" dirty="0"/>
              <a:t>les lettres muettes</a:t>
            </a:r>
          </a:p>
          <a:p>
            <a:r>
              <a:rPr lang="fr-FR" dirty="0"/>
              <a:t> </a:t>
            </a:r>
          </a:p>
          <a:p>
            <a:pPr lvl="1"/>
            <a:r>
              <a:rPr lang="fr-FR" b="1" dirty="0"/>
              <a:t>Transmission du document</a:t>
            </a:r>
          </a:p>
          <a:p>
            <a:pPr lvl="0"/>
            <a:r>
              <a:rPr lang="fr-FR" dirty="0"/>
              <a:t>sous forme papier</a:t>
            </a:r>
          </a:p>
          <a:p>
            <a:pPr lvl="0"/>
            <a:r>
              <a:rPr lang="fr-FR" dirty="0"/>
              <a:t>sous forme électronique</a:t>
            </a:r>
          </a:p>
          <a:p>
            <a:pPr lvl="1"/>
            <a:r>
              <a:rPr lang="fr-FR" b="1" dirty="0"/>
              <a:t>Exploitation du document</a:t>
            </a:r>
          </a:p>
          <a:p>
            <a:pPr lvl="0"/>
            <a:r>
              <a:rPr lang="fr-FR" dirty="0"/>
              <a:t>lecture ou </a:t>
            </a:r>
            <a:r>
              <a:rPr lang="fr-FR" dirty="0" err="1"/>
              <a:t>oralisation</a:t>
            </a:r>
            <a:endParaRPr lang="fr-FR" dirty="0"/>
          </a:p>
          <a:p>
            <a:pPr lvl="0"/>
            <a:r>
              <a:rPr lang="fr-FR" dirty="0"/>
              <a:t>modification dans le cadre d’un devoir par exemple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Remarques : </a:t>
            </a:r>
          </a:p>
          <a:p>
            <a:r>
              <a:rPr lang="fr-FR" dirty="0"/>
              <a:t>ce processus peut avoir lieu : </a:t>
            </a:r>
          </a:p>
          <a:p>
            <a:pPr lvl="0"/>
            <a:r>
              <a:rPr lang="fr-FR" dirty="0"/>
              <a:t>bien avant la classe, ce qui laisse du temps à l’élève de prendre connaissance du cours et éventuellement l’adapter</a:t>
            </a:r>
          </a:p>
          <a:p>
            <a:pPr lvl="0"/>
            <a:r>
              <a:rPr lang="fr-FR" dirty="0"/>
              <a:t>juste avant la classe</a:t>
            </a:r>
          </a:p>
          <a:p>
            <a:pPr lvl="0"/>
            <a:r>
              <a:rPr lang="fr-FR" dirty="0"/>
              <a:t>après la classe, dans le cadre de leçon ou bien d’un devoir à la maison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57CBA-E84D-44EB-ABE1-05B45578015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207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57CBA-E84D-44EB-ABE1-05B45578015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435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57CBA-E84D-44EB-ABE1-05B45578015F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99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8A4C-8E0A-4272-AFA6-B38F8B14C3C3}" type="datetimeFigureOut">
              <a:rPr lang="fr-FR" smtClean="0"/>
              <a:t>20/03/2019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F313-97FC-4034-9E6E-E9522290D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21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8A4C-8E0A-4272-AFA6-B38F8B14C3C3}" type="datetimeFigureOut">
              <a:rPr lang="fr-FR" smtClean="0"/>
              <a:t>20/03/2019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F313-97FC-4034-9E6E-E9522290D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86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8A4C-8E0A-4272-AFA6-B38F8B14C3C3}" type="datetimeFigureOut">
              <a:rPr lang="fr-FR" smtClean="0"/>
              <a:t>20/03/2019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F313-97FC-4034-9E6E-E9522290D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71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8A4C-8E0A-4272-AFA6-B38F8B14C3C3}" type="datetimeFigureOut">
              <a:rPr lang="fr-FR" smtClean="0"/>
              <a:t>20/03/2019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F313-97FC-4034-9E6E-E9522290D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95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8A4C-8E0A-4272-AFA6-B38F8B14C3C3}" type="datetimeFigureOut">
              <a:rPr lang="fr-FR" smtClean="0"/>
              <a:t>20/03/2019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F313-97FC-4034-9E6E-E9522290D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78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8A4C-8E0A-4272-AFA6-B38F8B14C3C3}" type="datetimeFigureOut">
              <a:rPr lang="fr-FR" smtClean="0"/>
              <a:t>20/03/2019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F313-97FC-4034-9E6E-E9522290D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40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8A4C-8E0A-4272-AFA6-B38F8B14C3C3}" type="datetimeFigureOut">
              <a:rPr lang="fr-FR" smtClean="0"/>
              <a:t>20/03/2019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F313-97FC-4034-9E6E-E9522290D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6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8A4C-8E0A-4272-AFA6-B38F8B14C3C3}" type="datetimeFigureOut">
              <a:rPr lang="fr-FR" smtClean="0"/>
              <a:t>20/03/2019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F313-97FC-4034-9E6E-E9522290D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65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8A4C-8E0A-4272-AFA6-B38F8B14C3C3}" type="datetimeFigureOut">
              <a:rPr lang="fr-FR" smtClean="0"/>
              <a:t>20/03/2019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F313-97FC-4034-9E6E-E9522290D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03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8A4C-8E0A-4272-AFA6-B38F8B14C3C3}" type="datetimeFigureOut">
              <a:rPr lang="fr-FR" smtClean="0"/>
              <a:t>20/03/2019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F313-97FC-4034-9E6E-E9522290D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54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8A4C-8E0A-4272-AFA6-B38F8B14C3C3}" type="datetimeFigureOut">
              <a:rPr lang="fr-FR" smtClean="0"/>
              <a:t>20/03/2019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F313-97FC-4034-9E6E-E9522290D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31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C8A4C-8E0A-4272-AFA6-B38F8B14C3C3}" type="datetimeFigureOut">
              <a:rPr lang="fr-FR" smtClean="0"/>
              <a:t>20/03/2019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CF313-97FC-4034-9E6E-E9522290D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00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21.xml"/><Relationship Id="rId3" Type="http://schemas.openxmlformats.org/officeDocument/2006/relationships/slide" Target="slide15.xml"/><Relationship Id="rId7" Type="http://schemas.openxmlformats.org/officeDocument/2006/relationships/slide" Target="slide3.xml"/><Relationship Id="rId12" Type="http://schemas.openxmlformats.org/officeDocument/2006/relationships/slide" Target="slide2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11" Type="http://schemas.openxmlformats.org/officeDocument/2006/relationships/image" Target="../media/image4.png"/><Relationship Id="rId5" Type="http://schemas.openxmlformats.org/officeDocument/2006/relationships/slide" Target="slide23.xml"/><Relationship Id="rId10" Type="http://schemas.openxmlformats.org/officeDocument/2006/relationships/slide" Target="slide1.xml"/><Relationship Id="rId4" Type="http://schemas.openxmlformats.org/officeDocument/2006/relationships/slide" Target="slide20.xm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Documents%20&#224;%20modifier/Word" TargetMode="External"/><Relationship Id="rId2" Type="http://schemas.openxmlformats.org/officeDocument/2006/relationships/hyperlink" Target="Documents%20&#224;%20modifier/Libre%20offic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21.xml"/><Relationship Id="rId3" Type="http://schemas.openxmlformats.org/officeDocument/2006/relationships/slide" Target="slide15.xml"/><Relationship Id="rId7" Type="http://schemas.openxmlformats.org/officeDocument/2006/relationships/slide" Target="slide3.xml"/><Relationship Id="rId12" Type="http://schemas.openxmlformats.org/officeDocument/2006/relationships/slide" Target="slide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11" Type="http://schemas.openxmlformats.org/officeDocument/2006/relationships/image" Target="../media/image4.png"/><Relationship Id="rId5" Type="http://schemas.openxmlformats.org/officeDocument/2006/relationships/slide" Target="slide23.xml"/><Relationship Id="rId10" Type="http://schemas.openxmlformats.org/officeDocument/2006/relationships/slide" Target="slide1.xml"/><Relationship Id="rId4" Type="http://schemas.openxmlformats.org/officeDocument/2006/relationships/slide" Target="slide20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irecouleur.arkaline.fr/2018/10/22/lirecouleur-avec-impress-ou-avec-draw/" TargetMode="External"/><Relationship Id="rId2" Type="http://schemas.openxmlformats.org/officeDocument/2006/relationships/hyperlink" Target="https://www.cartablefantastique.fr/outils-pour-compenser/le-ruban-wor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Documents%20&#224;%20modifier/Libre%20office" TargetMode="External"/><Relationship Id="rId5" Type="http://schemas.openxmlformats.org/officeDocument/2006/relationships/hyperlink" Target="Documents%20&#224;%20modifier" TargetMode="Externa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idys.org/#/" TargetMode="External"/><Relationship Id="rId2" Type="http://schemas.openxmlformats.org/officeDocument/2006/relationships/hyperlink" Target="http://lirecouleur.arkaline.fr/web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Documents%20&#224;%20modifier/Chrome" TargetMode="External"/><Relationship Id="rId5" Type="http://schemas.openxmlformats.org/officeDocument/2006/relationships/hyperlink" Target="Documents%20&#224;%20modifier/Firefox" TargetMode="Externa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21.xml"/><Relationship Id="rId3" Type="http://schemas.openxmlformats.org/officeDocument/2006/relationships/slide" Target="slide15.xml"/><Relationship Id="rId7" Type="http://schemas.openxmlformats.org/officeDocument/2006/relationships/slide" Target="slide3.xml"/><Relationship Id="rId12" Type="http://schemas.openxmlformats.org/officeDocument/2006/relationships/slide" Target="slide2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11" Type="http://schemas.openxmlformats.org/officeDocument/2006/relationships/image" Target="../media/image4.png"/><Relationship Id="rId5" Type="http://schemas.openxmlformats.org/officeDocument/2006/relationships/slide" Target="slide23.xml"/><Relationship Id="rId10" Type="http://schemas.openxmlformats.org/officeDocument/2006/relationships/slide" Target="slide1.xml"/><Relationship Id="rId4" Type="http://schemas.openxmlformats.org/officeDocument/2006/relationships/slide" Target="slide20.xml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mj_eloy/qg6gnaqq4z8k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C:\Program%20Files%20(x86)\FreeMind\FreeMind.exe" TargetMode="Externa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rtablefantastique.fr/" TargetMode="External"/><Relationship Id="rId3" Type="http://schemas.openxmlformats.org/officeDocument/2006/relationships/hyperlink" Target="https://padlet.com/mj_eloy/qg6gnaqq4z8k" TargetMode="External"/><Relationship Id="rId7" Type="http://schemas.openxmlformats.org/officeDocument/2006/relationships/hyperlink" Target="https://folder-colorizer.fr.uptodown.com/window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C:\Program%20Files%20(x86)\FreeMind\FreeMind.exe" TargetMode="Externa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lera.be/fr/picto/overview" TargetMode="External"/><Relationship Id="rId13" Type="http://schemas.openxmlformats.org/officeDocument/2006/relationships/hyperlink" Target="https://classroomscreen.com/" TargetMode="External"/><Relationship Id="rId3" Type="http://schemas.openxmlformats.org/officeDocument/2006/relationships/hyperlink" Target="https://padlet.com/mj_eloy/qg6gnaqq4z8k" TargetMode="External"/><Relationship Id="rId7" Type="http://schemas.openxmlformats.org/officeDocument/2006/relationships/hyperlink" Target="https://www.cartablefantastique.fr/" TargetMode="External"/><Relationship Id="rId12" Type="http://schemas.openxmlformats.org/officeDocument/2006/relationships/hyperlink" Target="https://calculatice.ac-lille.f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C:\Program%20Files%20(x86)\FreeMind\FreeMind.exe" TargetMode="External"/><Relationship Id="rId11" Type="http://schemas.openxmlformats.org/officeDocument/2006/relationships/hyperlink" Target="https://www.classe-numerique.fr/" TargetMode="External"/><Relationship Id="rId5" Type="http://schemas.openxmlformats.org/officeDocument/2006/relationships/image" Target="../media/image4.png"/><Relationship Id="rId15" Type="http://schemas.openxmlformats.org/officeDocument/2006/relationships/hyperlink" Target="https://www.reseau-canope.fr/lesfondamentaux/discipline/langue-francaise.html" TargetMode="External"/><Relationship Id="rId10" Type="http://schemas.openxmlformats.org/officeDocument/2006/relationships/hyperlink" Target="file:///C:\Windows\TEMP\classetice.fr" TargetMode="External"/><Relationship Id="rId4" Type="http://schemas.openxmlformats.org/officeDocument/2006/relationships/slide" Target="slide1.xml"/><Relationship Id="rId9" Type="http://schemas.openxmlformats.org/officeDocument/2006/relationships/hyperlink" Target="https://learningapps.org/home.php" TargetMode="External"/><Relationship Id="rId14" Type="http://schemas.openxmlformats.org/officeDocument/2006/relationships/hyperlink" Target="http://applipla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2702317" y="2347878"/>
            <a:ext cx="60931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3600" dirty="0"/>
              <a:t>Adaptation et compensation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3600" dirty="0"/>
              <a:t>Outils </a:t>
            </a:r>
            <a:r>
              <a:rPr lang="fr-FR" sz="3600" dirty="0" smtClean="0"/>
              <a:t>et logiciels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3600" dirty="0" smtClean="0"/>
              <a:t>Ressources numériques</a:t>
            </a:r>
            <a:endParaRPr lang="fr-FR" sz="3600" dirty="0"/>
          </a:p>
        </p:txBody>
      </p:sp>
      <p:sp>
        <p:nvSpPr>
          <p:cNvPr id="32" name="ZoneTexte 31"/>
          <p:cNvSpPr txBox="1"/>
          <p:nvPr/>
        </p:nvSpPr>
        <p:spPr>
          <a:xfrm>
            <a:off x="632127" y="401999"/>
            <a:ext cx="10511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/>
              <a:t>Numérique pour adapter, compenser, différencier</a:t>
            </a:r>
            <a:endParaRPr lang="fr-FR" sz="4000" dirty="0"/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11023600" y="5791200"/>
            <a:ext cx="647700" cy="647700"/>
          </a:xfrm>
          <a:prstGeom prst="rect">
            <a:avLst/>
          </a:prstGeom>
          <a:blipFill dpi="0" rotWithShape="1">
            <a:blip r:embed="rId3">
              <a:alphaModFix amt="3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hlinkClick r:id="rId4" action="ppaction://hlinksldjump"/>
          </p:cNvPr>
          <p:cNvSpPr/>
          <p:nvPr/>
        </p:nvSpPr>
        <p:spPr>
          <a:xfrm>
            <a:off x="3222765" y="2477134"/>
            <a:ext cx="5572695" cy="408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hlinkClick r:id="" action="ppaction://noaction"/>
          </p:cNvPr>
          <p:cNvSpPr/>
          <p:nvPr/>
        </p:nvSpPr>
        <p:spPr>
          <a:xfrm>
            <a:off x="3222765" y="3020438"/>
            <a:ext cx="5038919" cy="408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3222765" y="4110730"/>
            <a:ext cx="5330256" cy="408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759018" y="6069568"/>
            <a:ext cx="850018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Enseignant Référent aux Usages du Numérique – Académie de ROUEN</a:t>
            </a:r>
          </a:p>
        </p:txBody>
      </p:sp>
    </p:spTree>
    <p:extLst>
      <p:ext uri="{BB962C8B-B14F-4D97-AF65-F5344CB8AC3E}">
        <p14:creationId xmlns:p14="http://schemas.microsoft.com/office/powerpoint/2010/main" val="38490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 gauche 13">
            <a:hlinkClick r:id="rId2" action="ppaction://hlinksldjump"/>
          </p:cNvPr>
          <p:cNvSpPr/>
          <p:nvPr/>
        </p:nvSpPr>
        <p:spPr>
          <a:xfrm>
            <a:off x="781050" y="6200775"/>
            <a:ext cx="704850" cy="371475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3971122" y="5912027"/>
            <a:ext cx="1836918" cy="948969"/>
          </a:xfrm>
          <a:custGeom>
            <a:avLst/>
            <a:gdLst>
              <a:gd name="connsiteX0" fmla="*/ 0 w 1836918"/>
              <a:gd name="connsiteY0" fmla="*/ 0 h 948969"/>
              <a:gd name="connsiteX1" fmla="*/ 1767130 w 1836918"/>
              <a:gd name="connsiteY1" fmla="*/ 0 h 948969"/>
              <a:gd name="connsiteX2" fmla="*/ 1767138 w 1836918"/>
              <a:gd name="connsiteY2" fmla="*/ 173 h 948969"/>
              <a:gd name="connsiteX3" fmla="*/ 1797130 w 1836918"/>
              <a:gd name="connsiteY3" fmla="*/ 654479 h 948969"/>
              <a:gd name="connsiteX4" fmla="*/ 1825858 w 1836918"/>
              <a:gd name="connsiteY4" fmla="*/ 868986 h 948969"/>
              <a:gd name="connsiteX5" fmla="*/ 1836918 w 1836918"/>
              <a:gd name="connsiteY5" fmla="*/ 948969 h 948969"/>
              <a:gd name="connsiteX6" fmla="*/ 52712 w 1836918"/>
              <a:gd name="connsiteY6" fmla="*/ 948969 h 948969"/>
              <a:gd name="connsiteX7" fmla="*/ 30454 w 1836918"/>
              <a:gd name="connsiteY7" fmla="*/ 772022 h 948969"/>
              <a:gd name="connsiteX8" fmla="*/ 28277 w 1836918"/>
              <a:gd name="connsiteY8" fmla="*/ 755560 h 948969"/>
              <a:gd name="connsiteX9" fmla="*/ 28097 w 1836918"/>
              <a:gd name="connsiteY9" fmla="*/ 753285 h 948969"/>
              <a:gd name="connsiteX10" fmla="*/ 24844 w 1836918"/>
              <a:gd name="connsiteY10" fmla="*/ 727426 h 948969"/>
              <a:gd name="connsiteX11" fmla="*/ 1585 w 1836918"/>
              <a:gd name="connsiteY11" fmla="*/ 418430 h 948969"/>
              <a:gd name="connsiteX12" fmla="*/ 0 w 1836918"/>
              <a:gd name="connsiteY12" fmla="*/ 398420 h 94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6918" h="948969">
                <a:moveTo>
                  <a:pt x="0" y="0"/>
                </a:moveTo>
                <a:lnTo>
                  <a:pt x="1767130" y="0"/>
                </a:lnTo>
                <a:lnTo>
                  <a:pt x="1767138" y="173"/>
                </a:lnTo>
                <a:lnTo>
                  <a:pt x="1797130" y="654479"/>
                </a:lnTo>
                <a:lnTo>
                  <a:pt x="1825858" y="868986"/>
                </a:lnTo>
                <a:lnTo>
                  <a:pt x="1836918" y="948969"/>
                </a:lnTo>
                <a:lnTo>
                  <a:pt x="52712" y="948969"/>
                </a:lnTo>
                <a:lnTo>
                  <a:pt x="30454" y="772022"/>
                </a:lnTo>
                <a:lnTo>
                  <a:pt x="28277" y="755560"/>
                </a:lnTo>
                <a:lnTo>
                  <a:pt x="28097" y="753285"/>
                </a:lnTo>
                <a:lnTo>
                  <a:pt x="24844" y="727426"/>
                </a:lnTo>
                <a:lnTo>
                  <a:pt x="1585" y="418430"/>
                </a:lnTo>
                <a:lnTo>
                  <a:pt x="0" y="39842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72869" y="95316"/>
            <a:ext cx="4232352" cy="601014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030346" y="96742"/>
            <a:ext cx="4245754" cy="601014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1468216" y="4135348"/>
            <a:ext cx="4064000" cy="18161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perspectiveHeroicExtremeRightFacing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454969" y="4475611"/>
            <a:ext cx="4090493" cy="1015663"/>
          </a:xfrm>
          <a:prstGeom prst="rect">
            <a:avLst/>
          </a:prstGeom>
          <a:noFill/>
          <a:ln>
            <a:noFill/>
          </a:ln>
          <a:scene3d>
            <a:camera prst="perspectiveHeroicExtremeRightFacing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fr-FR" sz="2000" dirty="0"/>
              <a:t>Découpage en syllabe </a:t>
            </a:r>
          </a:p>
          <a:p>
            <a:pPr lvl="1"/>
            <a:r>
              <a:rPr lang="fr-FR" sz="2000" dirty="0"/>
              <a:t>et lettres muettes grisées </a:t>
            </a:r>
          </a:p>
          <a:p>
            <a:pPr lvl="1"/>
            <a:r>
              <a:rPr lang="fr-FR" sz="2000" dirty="0"/>
              <a:t>avec </a:t>
            </a:r>
            <a:r>
              <a:rPr lang="fr-FR" sz="2000" dirty="0" smtClean="0"/>
              <a:t>Lire couleur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67601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 gauche 13">
            <a:hlinkClick r:id="rId2" action="ppaction://hlinksldjump"/>
          </p:cNvPr>
          <p:cNvSpPr/>
          <p:nvPr/>
        </p:nvSpPr>
        <p:spPr>
          <a:xfrm>
            <a:off x="781050" y="6200775"/>
            <a:ext cx="704850" cy="371475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3971122" y="5912027"/>
            <a:ext cx="1836918" cy="948969"/>
          </a:xfrm>
          <a:custGeom>
            <a:avLst/>
            <a:gdLst>
              <a:gd name="connsiteX0" fmla="*/ 0 w 1836918"/>
              <a:gd name="connsiteY0" fmla="*/ 0 h 948969"/>
              <a:gd name="connsiteX1" fmla="*/ 1767130 w 1836918"/>
              <a:gd name="connsiteY1" fmla="*/ 0 h 948969"/>
              <a:gd name="connsiteX2" fmla="*/ 1767138 w 1836918"/>
              <a:gd name="connsiteY2" fmla="*/ 173 h 948969"/>
              <a:gd name="connsiteX3" fmla="*/ 1797130 w 1836918"/>
              <a:gd name="connsiteY3" fmla="*/ 654479 h 948969"/>
              <a:gd name="connsiteX4" fmla="*/ 1825858 w 1836918"/>
              <a:gd name="connsiteY4" fmla="*/ 868986 h 948969"/>
              <a:gd name="connsiteX5" fmla="*/ 1836918 w 1836918"/>
              <a:gd name="connsiteY5" fmla="*/ 948969 h 948969"/>
              <a:gd name="connsiteX6" fmla="*/ 52712 w 1836918"/>
              <a:gd name="connsiteY6" fmla="*/ 948969 h 948969"/>
              <a:gd name="connsiteX7" fmla="*/ 30454 w 1836918"/>
              <a:gd name="connsiteY7" fmla="*/ 772022 h 948969"/>
              <a:gd name="connsiteX8" fmla="*/ 28277 w 1836918"/>
              <a:gd name="connsiteY8" fmla="*/ 755560 h 948969"/>
              <a:gd name="connsiteX9" fmla="*/ 28097 w 1836918"/>
              <a:gd name="connsiteY9" fmla="*/ 753285 h 948969"/>
              <a:gd name="connsiteX10" fmla="*/ 24844 w 1836918"/>
              <a:gd name="connsiteY10" fmla="*/ 727426 h 948969"/>
              <a:gd name="connsiteX11" fmla="*/ 1585 w 1836918"/>
              <a:gd name="connsiteY11" fmla="*/ 418430 h 948969"/>
              <a:gd name="connsiteX12" fmla="*/ 0 w 1836918"/>
              <a:gd name="connsiteY12" fmla="*/ 398420 h 94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6918" h="948969">
                <a:moveTo>
                  <a:pt x="0" y="0"/>
                </a:moveTo>
                <a:lnTo>
                  <a:pt x="1767130" y="0"/>
                </a:lnTo>
                <a:lnTo>
                  <a:pt x="1767138" y="173"/>
                </a:lnTo>
                <a:lnTo>
                  <a:pt x="1797130" y="654479"/>
                </a:lnTo>
                <a:lnTo>
                  <a:pt x="1825858" y="868986"/>
                </a:lnTo>
                <a:lnTo>
                  <a:pt x="1836918" y="948969"/>
                </a:lnTo>
                <a:lnTo>
                  <a:pt x="52712" y="948969"/>
                </a:lnTo>
                <a:lnTo>
                  <a:pt x="30454" y="772022"/>
                </a:lnTo>
                <a:lnTo>
                  <a:pt x="28277" y="755560"/>
                </a:lnTo>
                <a:lnTo>
                  <a:pt x="28097" y="753285"/>
                </a:lnTo>
                <a:lnTo>
                  <a:pt x="24844" y="727426"/>
                </a:lnTo>
                <a:lnTo>
                  <a:pt x="1585" y="418430"/>
                </a:lnTo>
                <a:lnTo>
                  <a:pt x="0" y="39842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72869" y="95316"/>
            <a:ext cx="4232352" cy="601014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030346" y="96742"/>
            <a:ext cx="4245754" cy="601014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1468216" y="4135348"/>
            <a:ext cx="4064000" cy="18161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perspectiveHeroicExtremeRightFacing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454969" y="4475611"/>
            <a:ext cx="4090493" cy="1015663"/>
          </a:xfrm>
          <a:prstGeom prst="rect">
            <a:avLst/>
          </a:prstGeom>
          <a:noFill/>
          <a:ln>
            <a:noFill/>
          </a:ln>
          <a:scene3d>
            <a:camera prst="perspectiveHeroicExtremeRightFacing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fr-FR" sz="2000" dirty="0"/>
              <a:t>Mise en évidence </a:t>
            </a:r>
          </a:p>
          <a:p>
            <a:pPr lvl="1"/>
            <a:r>
              <a:rPr lang="fr-FR" sz="2000" dirty="0"/>
              <a:t>des sons complexes </a:t>
            </a:r>
          </a:p>
          <a:p>
            <a:pPr lvl="1"/>
            <a:r>
              <a:rPr lang="fr-FR" sz="2000" dirty="0" smtClean="0"/>
              <a:t>Avec lire couleur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12984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 gauche 13">
            <a:hlinkClick r:id="rId2" action="ppaction://hlinksldjump"/>
          </p:cNvPr>
          <p:cNvSpPr/>
          <p:nvPr/>
        </p:nvSpPr>
        <p:spPr>
          <a:xfrm>
            <a:off x="781050" y="6200775"/>
            <a:ext cx="704850" cy="371475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3971122" y="5912027"/>
            <a:ext cx="1836918" cy="948969"/>
          </a:xfrm>
          <a:custGeom>
            <a:avLst/>
            <a:gdLst>
              <a:gd name="connsiteX0" fmla="*/ 0 w 1836918"/>
              <a:gd name="connsiteY0" fmla="*/ 0 h 948969"/>
              <a:gd name="connsiteX1" fmla="*/ 1767130 w 1836918"/>
              <a:gd name="connsiteY1" fmla="*/ 0 h 948969"/>
              <a:gd name="connsiteX2" fmla="*/ 1767138 w 1836918"/>
              <a:gd name="connsiteY2" fmla="*/ 173 h 948969"/>
              <a:gd name="connsiteX3" fmla="*/ 1797130 w 1836918"/>
              <a:gd name="connsiteY3" fmla="*/ 654479 h 948969"/>
              <a:gd name="connsiteX4" fmla="*/ 1825858 w 1836918"/>
              <a:gd name="connsiteY4" fmla="*/ 868986 h 948969"/>
              <a:gd name="connsiteX5" fmla="*/ 1836918 w 1836918"/>
              <a:gd name="connsiteY5" fmla="*/ 948969 h 948969"/>
              <a:gd name="connsiteX6" fmla="*/ 52712 w 1836918"/>
              <a:gd name="connsiteY6" fmla="*/ 948969 h 948969"/>
              <a:gd name="connsiteX7" fmla="*/ 30454 w 1836918"/>
              <a:gd name="connsiteY7" fmla="*/ 772022 h 948969"/>
              <a:gd name="connsiteX8" fmla="*/ 28277 w 1836918"/>
              <a:gd name="connsiteY8" fmla="*/ 755560 h 948969"/>
              <a:gd name="connsiteX9" fmla="*/ 28097 w 1836918"/>
              <a:gd name="connsiteY9" fmla="*/ 753285 h 948969"/>
              <a:gd name="connsiteX10" fmla="*/ 24844 w 1836918"/>
              <a:gd name="connsiteY10" fmla="*/ 727426 h 948969"/>
              <a:gd name="connsiteX11" fmla="*/ 1585 w 1836918"/>
              <a:gd name="connsiteY11" fmla="*/ 418430 h 948969"/>
              <a:gd name="connsiteX12" fmla="*/ 0 w 1836918"/>
              <a:gd name="connsiteY12" fmla="*/ 398420 h 94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6918" h="948969">
                <a:moveTo>
                  <a:pt x="0" y="0"/>
                </a:moveTo>
                <a:lnTo>
                  <a:pt x="1767130" y="0"/>
                </a:lnTo>
                <a:lnTo>
                  <a:pt x="1767138" y="173"/>
                </a:lnTo>
                <a:lnTo>
                  <a:pt x="1797130" y="654479"/>
                </a:lnTo>
                <a:lnTo>
                  <a:pt x="1825858" y="868986"/>
                </a:lnTo>
                <a:lnTo>
                  <a:pt x="1836918" y="948969"/>
                </a:lnTo>
                <a:lnTo>
                  <a:pt x="52712" y="948969"/>
                </a:lnTo>
                <a:lnTo>
                  <a:pt x="30454" y="772022"/>
                </a:lnTo>
                <a:lnTo>
                  <a:pt x="28277" y="755560"/>
                </a:lnTo>
                <a:lnTo>
                  <a:pt x="28097" y="753285"/>
                </a:lnTo>
                <a:lnTo>
                  <a:pt x="24844" y="727426"/>
                </a:lnTo>
                <a:lnTo>
                  <a:pt x="1585" y="418430"/>
                </a:lnTo>
                <a:lnTo>
                  <a:pt x="0" y="39842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72869" y="95316"/>
            <a:ext cx="4232352" cy="601014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1468216" y="4135348"/>
            <a:ext cx="4064000" cy="18161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perspectiveHeroicExtremeRightFacing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485900" y="4784454"/>
            <a:ext cx="4090493" cy="830997"/>
          </a:xfrm>
          <a:prstGeom prst="rect">
            <a:avLst/>
          </a:prstGeom>
          <a:noFill/>
          <a:ln>
            <a:noFill/>
          </a:ln>
          <a:scene3d>
            <a:camera prst="perspectiveHeroicExtremeRightFacing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fr-FR" sz="2000" dirty="0"/>
              <a:t>Fond de </a:t>
            </a:r>
            <a:r>
              <a:rPr lang="fr-FR" sz="2000" dirty="0" smtClean="0"/>
              <a:t>couleur : </a:t>
            </a:r>
            <a:r>
              <a:rPr lang="fr-FR" sz="1400" dirty="0" err="1" smtClean="0"/>
              <a:t>word</a:t>
            </a:r>
            <a:r>
              <a:rPr lang="fr-FR" sz="1400" dirty="0" smtClean="0"/>
              <a:t> - création – couleur de page</a:t>
            </a:r>
          </a:p>
          <a:p>
            <a:pPr lvl="1"/>
            <a:r>
              <a:rPr lang="fr-FR" sz="1400" dirty="0" smtClean="0"/>
              <a:t>Libre office – format page – arrière plan</a:t>
            </a:r>
            <a:endParaRPr lang="fr-FR" sz="1400" dirty="0"/>
          </a:p>
        </p:txBody>
      </p:sp>
      <p:sp>
        <p:nvSpPr>
          <p:cNvPr id="15" name="Rectangle 14"/>
          <p:cNvSpPr/>
          <p:nvPr/>
        </p:nvSpPr>
        <p:spPr>
          <a:xfrm>
            <a:off x="7030346" y="96742"/>
            <a:ext cx="4245754" cy="601014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43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 gauche 13">
            <a:hlinkClick r:id="rId2" action="ppaction://hlinksldjump"/>
          </p:cNvPr>
          <p:cNvSpPr/>
          <p:nvPr/>
        </p:nvSpPr>
        <p:spPr>
          <a:xfrm>
            <a:off x="781050" y="6200775"/>
            <a:ext cx="704850" cy="371475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3971122" y="5912027"/>
            <a:ext cx="1836918" cy="948969"/>
          </a:xfrm>
          <a:custGeom>
            <a:avLst/>
            <a:gdLst>
              <a:gd name="connsiteX0" fmla="*/ 0 w 1836918"/>
              <a:gd name="connsiteY0" fmla="*/ 0 h 948969"/>
              <a:gd name="connsiteX1" fmla="*/ 1767130 w 1836918"/>
              <a:gd name="connsiteY1" fmla="*/ 0 h 948969"/>
              <a:gd name="connsiteX2" fmla="*/ 1767138 w 1836918"/>
              <a:gd name="connsiteY2" fmla="*/ 173 h 948969"/>
              <a:gd name="connsiteX3" fmla="*/ 1797130 w 1836918"/>
              <a:gd name="connsiteY3" fmla="*/ 654479 h 948969"/>
              <a:gd name="connsiteX4" fmla="*/ 1825858 w 1836918"/>
              <a:gd name="connsiteY4" fmla="*/ 868986 h 948969"/>
              <a:gd name="connsiteX5" fmla="*/ 1836918 w 1836918"/>
              <a:gd name="connsiteY5" fmla="*/ 948969 h 948969"/>
              <a:gd name="connsiteX6" fmla="*/ 52712 w 1836918"/>
              <a:gd name="connsiteY6" fmla="*/ 948969 h 948969"/>
              <a:gd name="connsiteX7" fmla="*/ 30454 w 1836918"/>
              <a:gd name="connsiteY7" fmla="*/ 772022 h 948969"/>
              <a:gd name="connsiteX8" fmla="*/ 28277 w 1836918"/>
              <a:gd name="connsiteY8" fmla="*/ 755560 h 948969"/>
              <a:gd name="connsiteX9" fmla="*/ 28097 w 1836918"/>
              <a:gd name="connsiteY9" fmla="*/ 753285 h 948969"/>
              <a:gd name="connsiteX10" fmla="*/ 24844 w 1836918"/>
              <a:gd name="connsiteY10" fmla="*/ 727426 h 948969"/>
              <a:gd name="connsiteX11" fmla="*/ 1585 w 1836918"/>
              <a:gd name="connsiteY11" fmla="*/ 418430 h 948969"/>
              <a:gd name="connsiteX12" fmla="*/ 0 w 1836918"/>
              <a:gd name="connsiteY12" fmla="*/ 398420 h 94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6918" h="948969">
                <a:moveTo>
                  <a:pt x="0" y="0"/>
                </a:moveTo>
                <a:lnTo>
                  <a:pt x="1767130" y="0"/>
                </a:lnTo>
                <a:lnTo>
                  <a:pt x="1767138" y="173"/>
                </a:lnTo>
                <a:lnTo>
                  <a:pt x="1797130" y="654479"/>
                </a:lnTo>
                <a:lnTo>
                  <a:pt x="1825858" y="868986"/>
                </a:lnTo>
                <a:lnTo>
                  <a:pt x="1836918" y="948969"/>
                </a:lnTo>
                <a:lnTo>
                  <a:pt x="52712" y="948969"/>
                </a:lnTo>
                <a:lnTo>
                  <a:pt x="30454" y="772022"/>
                </a:lnTo>
                <a:lnTo>
                  <a:pt x="28277" y="755560"/>
                </a:lnTo>
                <a:lnTo>
                  <a:pt x="28097" y="753285"/>
                </a:lnTo>
                <a:lnTo>
                  <a:pt x="24844" y="727426"/>
                </a:lnTo>
                <a:lnTo>
                  <a:pt x="1585" y="418430"/>
                </a:lnTo>
                <a:lnTo>
                  <a:pt x="0" y="39842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72869" y="95316"/>
            <a:ext cx="4232352" cy="601014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1468216" y="4135348"/>
            <a:ext cx="4064000" cy="18161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perspectiveHeroicExtremeRightFacing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485900" y="4784454"/>
            <a:ext cx="4090493" cy="400110"/>
          </a:xfrm>
          <a:prstGeom prst="rect">
            <a:avLst/>
          </a:prstGeom>
          <a:noFill/>
          <a:ln>
            <a:noFill/>
          </a:ln>
          <a:scene3d>
            <a:camera prst="perspectiveHeroicExtremeRightFacing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fr-FR" sz="2000" dirty="0"/>
              <a:t>Fond noir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30346" y="96742"/>
            <a:ext cx="4245754" cy="601014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32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010488" y="0"/>
            <a:ext cx="6200150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6010488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47830" y="3094380"/>
            <a:ext cx="116519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/>
              <a:t>Document</a:t>
            </a:r>
          </a:p>
          <a:p>
            <a:pPr algn="ctr"/>
            <a:r>
              <a:rPr lang="fr-FR" dirty="0"/>
              <a:t>brut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849755" y="3094381"/>
            <a:ext cx="116519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/>
              <a:t>Document</a:t>
            </a:r>
          </a:p>
          <a:p>
            <a:pPr algn="ctr"/>
            <a:r>
              <a:rPr lang="fr-FR" dirty="0"/>
              <a:t>adapté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737898" y="1039891"/>
            <a:ext cx="179260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Document</a:t>
            </a:r>
          </a:p>
          <a:p>
            <a:pPr algn="ctr"/>
            <a:r>
              <a:rPr lang="fr-FR" dirty="0"/>
              <a:t>adapté papier</a:t>
            </a:r>
          </a:p>
        </p:txBody>
      </p:sp>
      <p:sp>
        <p:nvSpPr>
          <p:cNvPr id="10" name="Flèche courbée vers le bas 9"/>
          <p:cNvSpPr/>
          <p:nvPr/>
        </p:nvSpPr>
        <p:spPr>
          <a:xfrm>
            <a:off x="1460990" y="1532157"/>
            <a:ext cx="3108960" cy="132025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>
            <a:hlinkClick r:id="rId3" action="ppaction://hlinksldjump"/>
          </p:cNvPr>
          <p:cNvSpPr txBox="1"/>
          <p:nvPr/>
        </p:nvSpPr>
        <p:spPr>
          <a:xfrm>
            <a:off x="1741336" y="1132224"/>
            <a:ext cx="2230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Adaptation graphique</a:t>
            </a:r>
          </a:p>
        </p:txBody>
      </p:sp>
      <p:sp>
        <p:nvSpPr>
          <p:cNvPr id="12" name="Flèche courbée vers le bas 11"/>
          <p:cNvSpPr/>
          <p:nvPr/>
        </p:nvSpPr>
        <p:spPr>
          <a:xfrm flipV="1">
            <a:off x="1460990" y="3982683"/>
            <a:ext cx="3108960" cy="132025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ZoneTexte 12">
            <a:hlinkClick r:id="rId4" action="ppaction://hlinksldjump"/>
          </p:cNvPr>
          <p:cNvSpPr txBox="1"/>
          <p:nvPr/>
        </p:nvSpPr>
        <p:spPr>
          <a:xfrm>
            <a:off x="1744598" y="5302934"/>
            <a:ext cx="203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Adaptation du code</a:t>
            </a:r>
          </a:p>
        </p:txBody>
      </p:sp>
      <p:sp>
        <p:nvSpPr>
          <p:cNvPr id="14" name="Virage 13"/>
          <p:cNvSpPr/>
          <p:nvPr/>
        </p:nvSpPr>
        <p:spPr>
          <a:xfrm>
            <a:off x="4760423" y="1132224"/>
            <a:ext cx="2355867" cy="1720184"/>
          </a:xfrm>
          <a:prstGeom prst="bentArrow">
            <a:avLst>
              <a:gd name="adj1" fmla="val 12396"/>
              <a:gd name="adj2" fmla="val 16232"/>
              <a:gd name="adj3" fmla="val 23904"/>
              <a:gd name="adj4" fmla="val 56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>
            <a:hlinkClick r:id="rId5" action="ppaction://hlinksldjump"/>
          </p:cNvPr>
          <p:cNvSpPr txBox="1"/>
          <p:nvPr/>
        </p:nvSpPr>
        <p:spPr>
          <a:xfrm>
            <a:off x="5252892" y="708405"/>
            <a:ext cx="1446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Transmission </a:t>
            </a:r>
          </a:p>
          <a:p>
            <a:r>
              <a:rPr lang="fr-FR" dirty="0"/>
              <a:t>directe</a:t>
            </a:r>
          </a:p>
        </p:txBody>
      </p:sp>
      <p:sp>
        <p:nvSpPr>
          <p:cNvPr id="16" name="Flèche droite 15"/>
          <p:cNvSpPr/>
          <p:nvPr/>
        </p:nvSpPr>
        <p:spPr>
          <a:xfrm>
            <a:off x="5383402" y="3206439"/>
            <a:ext cx="1732888" cy="534272"/>
          </a:xfrm>
          <a:prstGeom prst="rightArrow">
            <a:avLst>
              <a:gd name="adj1" fmla="val 50000"/>
              <a:gd name="adj2" fmla="val 74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hlinkClick r:id="rId6" action="ppaction://hlinksldjump"/>
          </p:cNvPr>
          <p:cNvSpPr txBox="1"/>
          <p:nvPr/>
        </p:nvSpPr>
        <p:spPr>
          <a:xfrm>
            <a:off x="5258661" y="2726113"/>
            <a:ext cx="1446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Transmission </a:t>
            </a:r>
          </a:p>
          <a:p>
            <a:r>
              <a:rPr lang="fr-FR" dirty="0"/>
              <a:t>électronique</a:t>
            </a:r>
          </a:p>
        </p:txBody>
      </p:sp>
      <p:pic>
        <p:nvPicPr>
          <p:cNvPr id="29" name="Image 2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8400" y="2883009"/>
            <a:ext cx="745717" cy="1055609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7291247" y="3094380"/>
            <a:ext cx="116519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/>
              <a:t>Document</a:t>
            </a:r>
          </a:p>
          <a:p>
            <a:pPr algn="ctr"/>
            <a:r>
              <a:rPr lang="fr-FR" dirty="0"/>
              <a:t>adapté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2529" y="2874133"/>
            <a:ext cx="814799" cy="1054373"/>
          </a:xfrm>
          <a:prstGeom prst="rect">
            <a:avLst/>
          </a:prstGeom>
        </p:spPr>
      </p:pic>
      <p:pic>
        <p:nvPicPr>
          <p:cNvPr id="3" name="Image 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8" y="226032"/>
            <a:ext cx="462932" cy="437616"/>
          </a:xfrm>
          <a:prstGeom prst="rect">
            <a:avLst/>
          </a:prstGeom>
        </p:spPr>
      </p:pic>
      <p:sp>
        <p:nvSpPr>
          <p:cNvPr id="37" name="ZoneTexte 36">
            <a:hlinkClick r:id="rId12" action="ppaction://hlinksldjump"/>
          </p:cNvPr>
          <p:cNvSpPr txBox="1"/>
          <p:nvPr/>
        </p:nvSpPr>
        <p:spPr>
          <a:xfrm>
            <a:off x="8572591" y="2726113"/>
            <a:ext cx="2174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Les aides à la lecture </a:t>
            </a:r>
          </a:p>
          <a:p>
            <a:r>
              <a:rPr lang="fr-FR" dirty="0"/>
              <a:t>et à l’écriture</a:t>
            </a:r>
          </a:p>
        </p:txBody>
      </p:sp>
      <p:sp>
        <p:nvSpPr>
          <p:cNvPr id="38" name="Flèche droite 24"/>
          <p:cNvSpPr/>
          <p:nvPr/>
        </p:nvSpPr>
        <p:spPr>
          <a:xfrm>
            <a:off x="8631395" y="3206439"/>
            <a:ext cx="1732888" cy="534272"/>
          </a:xfrm>
          <a:prstGeom prst="rightArrow">
            <a:avLst>
              <a:gd name="adj1" fmla="val 50000"/>
              <a:gd name="adj2" fmla="val 74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Virage 1"/>
          <p:cNvSpPr/>
          <p:nvPr/>
        </p:nvSpPr>
        <p:spPr>
          <a:xfrm flipH="1" flipV="1">
            <a:off x="1605354" y="3982683"/>
            <a:ext cx="9587882" cy="2640502"/>
          </a:xfrm>
          <a:prstGeom prst="bentArrow">
            <a:avLst>
              <a:gd name="adj1" fmla="val 10006"/>
              <a:gd name="adj2" fmla="val 12691"/>
              <a:gd name="adj3" fmla="val 2143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0442661" y="3096893"/>
            <a:ext cx="116519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/>
              <a:t>Document</a:t>
            </a:r>
          </a:p>
          <a:p>
            <a:pPr algn="ctr"/>
            <a:r>
              <a:rPr lang="fr-FR" dirty="0"/>
              <a:t>modifié</a:t>
            </a:r>
          </a:p>
        </p:txBody>
      </p:sp>
      <p:sp>
        <p:nvSpPr>
          <p:cNvPr id="24" name="ZoneTexte 23">
            <a:hlinkClick r:id="rId13" action="ppaction://hlinksldjump"/>
          </p:cNvPr>
          <p:cNvSpPr txBox="1"/>
          <p:nvPr/>
        </p:nvSpPr>
        <p:spPr>
          <a:xfrm>
            <a:off x="4606270" y="3851705"/>
            <a:ext cx="56418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@</a:t>
            </a:r>
          </a:p>
        </p:txBody>
      </p:sp>
    </p:spTree>
    <p:extLst>
      <p:ext uri="{BB962C8B-B14F-4D97-AF65-F5344CB8AC3E}">
        <p14:creationId xmlns:p14="http://schemas.microsoft.com/office/powerpoint/2010/main" val="38540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781050" y="2050451"/>
            <a:ext cx="917642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3600" dirty="0"/>
              <a:t>Police de caractère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3600" dirty="0" smtClean="0">
                <a:solidFill>
                  <a:schemeClr val="bg1">
                    <a:lumMod val="65000"/>
                  </a:schemeClr>
                </a:solidFill>
              </a:rPr>
              <a:t>Création </a:t>
            </a:r>
            <a:r>
              <a:rPr lang="fr-FR" sz="3600" dirty="0">
                <a:solidFill>
                  <a:schemeClr val="bg1">
                    <a:lumMod val="65000"/>
                  </a:schemeClr>
                </a:solidFill>
              </a:rPr>
              <a:t>de style avec un traitement de texte</a:t>
            </a:r>
          </a:p>
          <a:p>
            <a:pPr marL="914400" lvl="1" indent="-457200">
              <a:buFontTx/>
              <a:buChar char="-"/>
            </a:pPr>
            <a:r>
              <a:rPr lang="fr-FR" sz="3600" dirty="0">
                <a:solidFill>
                  <a:schemeClr val="bg1">
                    <a:lumMod val="65000"/>
                  </a:schemeClr>
                </a:solidFill>
              </a:rPr>
              <a:t>avec Word</a:t>
            </a:r>
          </a:p>
          <a:p>
            <a:pPr marL="914400" lvl="1" indent="-457200">
              <a:buFontTx/>
              <a:buChar char="-"/>
            </a:pPr>
            <a:r>
              <a:rPr lang="fr-FR" sz="3600" dirty="0">
                <a:solidFill>
                  <a:schemeClr val="bg1">
                    <a:lumMod val="65000"/>
                  </a:schemeClr>
                </a:solidFill>
              </a:rPr>
              <a:t>avec Libre Office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endParaRPr lang="fr-FR" sz="3600" dirty="0">
              <a:solidFill>
                <a:schemeClr val="bg1">
                  <a:lumMod val="65000"/>
                </a:schemeClr>
              </a:solidFill>
            </a:endParaRPr>
          </a:p>
          <a:p>
            <a:endParaRPr lang="fr-FR" sz="3600" dirty="0"/>
          </a:p>
          <a:p>
            <a:pPr marL="457200" indent="-457200">
              <a:buFontTx/>
              <a:buChar char="-"/>
            </a:pPr>
            <a:endParaRPr lang="fr-FR" sz="3600" dirty="0"/>
          </a:p>
          <a:p>
            <a:endParaRPr lang="fr-FR" sz="2800" dirty="0"/>
          </a:p>
        </p:txBody>
      </p:sp>
      <p:sp>
        <p:nvSpPr>
          <p:cNvPr id="8" name="Forme libre 7"/>
          <p:cNvSpPr/>
          <p:nvPr/>
        </p:nvSpPr>
        <p:spPr>
          <a:xfrm>
            <a:off x="2644067" y="5437790"/>
            <a:ext cx="5575956" cy="1420210"/>
          </a:xfrm>
          <a:custGeom>
            <a:avLst/>
            <a:gdLst>
              <a:gd name="connsiteX0" fmla="*/ 2659174 w 5575956"/>
              <a:gd name="connsiteY0" fmla="*/ 9558 h 1420210"/>
              <a:gd name="connsiteX1" fmla="*/ 2702614 w 5575956"/>
              <a:gd name="connsiteY1" fmla="*/ 13944 h 1420210"/>
              <a:gd name="connsiteX2" fmla="*/ 2672997 w 5575956"/>
              <a:gd name="connsiteY2" fmla="*/ 10147 h 1420210"/>
              <a:gd name="connsiteX3" fmla="*/ 2434650 w 5575956"/>
              <a:gd name="connsiteY3" fmla="*/ 0 h 1420210"/>
              <a:gd name="connsiteX4" fmla="*/ 2434651 w 5575956"/>
              <a:gd name="connsiteY4" fmla="*/ 0 h 1420210"/>
              <a:gd name="connsiteX5" fmla="*/ 2434651 w 5575956"/>
              <a:gd name="connsiteY5" fmla="*/ 0 h 1420210"/>
              <a:gd name="connsiteX6" fmla="*/ 2434652 w 5575956"/>
              <a:gd name="connsiteY6" fmla="*/ 0 h 1420210"/>
              <a:gd name="connsiteX7" fmla="*/ 2447289 w 5575956"/>
              <a:gd name="connsiteY7" fmla="*/ 810 h 1420210"/>
              <a:gd name="connsiteX8" fmla="*/ 2452645 w 5575956"/>
              <a:gd name="connsiteY8" fmla="*/ 766 h 1420210"/>
              <a:gd name="connsiteX9" fmla="*/ 2434652 w 5575956"/>
              <a:gd name="connsiteY9" fmla="*/ 0 h 1420210"/>
              <a:gd name="connsiteX10" fmla="*/ 3144756 w 5575956"/>
              <a:gd name="connsiteY10" fmla="*/ 0 h 1420210"/>
              <a:gd name="connsiteX11" fmla="*/ 4065980 w 5575956"/>
              <a:gd name="connsiteY11" fmla="*/ 156504 h 1420210"/>
              <a:gd name="connsiteX12" fmla="*/ 4866605 w 5575956"/>
              <a:gd name="connsiteY12" fmla="*/ 594871 h 1420210"/>
              <a:gd name="connsiteX13" fmla="*/ 5352015 w 5575956"/>
              <a:gd name="connsiteY13" fmla="*/ 1080514 h 1420210"/>
              <a:gd name="connsiteX14" fmla="*/ 5518348 w 5575956"/>
              <a:gd name="connsiteY14" fmla="*/ 1317216 h 1420210"/>
              <a:gd name="connsiteX15" fmla="*/ 5575956 w 5575956"/>
              <a:gd name="connsiteY15" fmla="*/ 1420210 h 1420210"/>
              <a:gd name="connsiteX16" fmla="*/ 4868014 w 5575956"/>
              <a:gd name="connsiteY16" fmla="*/ 1420210 h 1420210"/>
              <a:gd name="connsiteX17" fmla="*/ 4802381 w 5575956"/>
              <a:gd name="connsiteY17" fmla="*/ 1310936 h 1420210"/>
              <a:gd name="connsiteX18" fmla="*/ 4754210 w 5575956"/>
              <a:gd name="connsiteY18" fmla="*/ 1236893 h 1420210"/>
              <a:gd name="connsiteX19" fmla="*/ 4675502 w 5575956"/>
              <a:gd name="connsiteY19" fmla="*/ 1127291 h 1420210"/>
              <a:gd name="connsiteX20" fmla="*/ 4624900 w 5575956"/>
              <a:gd name="connsiteY20" fmla="*/ 1060492 h 1420210"/>
              <a:gd name="connsiteX21" fmla="*/ 4530065 w 5575956"/>
              <a:gd name="connsiteY21" fmla="*/ 948864 h 1420210"/>
              <a:gd name="connsiteX22" fmla="*/ 4483543 w 5575956"/>
              <a:gd name="connsiteY22" fmla="*/ 895765 h 1420210"/>
              <a:gd name="connsiteX23" fmla="*/ 4330830 w 5575956"/>
              <a:gd name="connsiteY23" fmla="*/ 743043 h 1420210"/>
              <a:gd name="connsiteX24" fmla="*/ 4330816 w 5575956"/>
              <a:gd name="connsiteY24" fmla="*/ 743029 h 1420210"/>
              <a:gd name="connsiteX25" fmla="*/ 4330802 w 5575956"/>
              <a:gd name="connsiteY25" fmla="*/ 743016 h 1420210"/>
              <a:gd name="connsiteX26" fmla="*/ 4166562 w 5575956"/>
              <a:gd name="connsiteY26" fmla="*/ 603423 h 1420210"/>
              <a:gd name="connsiteX27" fmla="*/ 4110121 w 5575956"/>
              <a:gd name="connsiteY27" fmla="*/ 561518 h 1420210"/>
              <a:gd name="connsiteX28" fmla="*/ 3992043 w 5575956"/>
              <a:gd name="connsiteY28" fmla="*/ 476604 h 1420210"/>
              <a:gd name="connsiteX29" fmla="*/ 3922008 w 5575956"/>
              <a:gd name="connsiteY29" fmla="*/ 431946 h 1420210"/>
              <a:gd name="connsiteX30" fmla="*/ 3807744 w 5575956"/>
              <a:gd name="connsiteY30" fmla="*/ 363106 h 1420210"/>
              <a:gd name="connsiteX31" fmla="*/ 3731116 w 5575956"/>
              <a:gd name="connsiteY31" fmla="*/ 321604 h 1420210"/>
              <a:gd name="connsiteX32" fmla="*/ 3613840 w 5575956"/>
              <a:gd name="connsiteY32" fmla="*/ 263413 h 1420210"/>
              <a:gd name="connsiteX33" fmla="*/ 3534182 w 5575956"/>
              <a:gd name="connsiteY33" fmla="*/ 227389 h 1420210"/>
              <a:gd name="connsiteX34" fmla="*/ 3409579 w 5575956"/>
              <a:gd name="connsiteY34" fmla="*/ 177854 h 1420210"/>
              <a:gd name="connsiteX35" fmla="*/ 3330863 w 5575956"/>
              <a:gd name="connsiteY35" fmla="*/ 148891 h 1420210"/>
              <a:gd name="connsiteX36" fmla="*/ 3190197 w 5575956"/>
              <a:gd name="connsiteY36" fmla="*/ 106071 h 1420210"/>
              <a:gd name="connsiteX37" fmla="*/ 3121485 w 5575956"/>
              <a:gd name="connsiteY37" fmla="*/ 86320 h 1420210"/>
              <a:gd name="connsiteX38" fmla="*/ 2906613 w 5575956"/>
              <a:gd name="connsiteY38" fmla="*/ 40101 h 1420210"/>
              <a:gd name="connsiteX39" fmla="*/ 2906605 w 5575956"/>
              <a:gd name="connsiteY39" fmla="*/ 40100 h 1420210"/>
              <a:gd name="connsiteX40" fmla="*/ 2781909 w 5575956"/>
              <a:gd name="connsiteY40" fmla="*/ 24111 h 1420210"/>
              <a:gd name="connsiteX41" fmla="*/ 2530693 w 5575956"/>
              <a:gd name="connsiteY41" fmla="*/ 68428 h 1420210"/>
              <a:gd name="connsiteX42" fmla="*/ 2530685 w 5575956"/>
              <a:gd name="connsiteY42" fmla="*/ 68430 h 1420210"/>
              <a:gd name="connsiteX43" fmla="*/ 2288415 w 5575956"/>
              <a:gd name="connsiteY43" fmla="*/ 134952 h 1420210"/>
              <a:gd name="connsiteX44" fmla="*/ 2210591 w 5575956"/>
              <a:gd name="connsiteY44" fmla="*/ 163530 h 1420210"/>
              <a:gd name="connsiteX45" fmla="*/ 2055808 w 5575956"/>
              <a:gd name="connsiteY45" fmla="*/ 221889 h 1420210"/>
              <a:gd name="connsiteX46" fmla="*/ 1966923 w 5575956"/>
              <a:gd name="connsiteY46" fmla="*/ 263511 h 1420210"/>
              <a:gd name="connsiteX47" fmla="*/ 1833800 w 5575956"/>
              <a:gd name="connsiteY47" fmla="*/ 328174 h 1420210"/>
              <a:gd name="connsiteX48" fmla="*/ 1743700 w 5575956"/>
              <a:gd name="connsiteY48" fmla="*/ 380129 h 1420210"/>
              <a:gd name="connsiteX49" fmla="*/ 1623317 w 5575956"/>
              <a:gd name="connsiteY49" fmla="*/ 452748 h 1420210"/>
              <a:gd name="connsiteX50" fmla="*/ 1535561 w 5575956"/>
              <a:gd name="connsiteY50" fmla="*/ 513736 h 1420210"/>
              <a:gd name="connsiteX51" fmla="*/ 1425284 w 5575956"/>
              <a:gd name="connsiteY51" fmla="*/ 594559 h 1420210"/>
              <a:gd name="connsiteX52" fmla="*/ 1341713 w 5575956"/>
              <a:gd name="connsiteY52" fmla="*/ 663657 h 1420210"/>
              <a:gd name="connsiteX53" fmla="*/ 1240625 w 5575956"/>
              <a:gd name="connsiteY53" fmla="*/ 752563 h 1420210"/>
              <a:gd name="connsiteX54" fmla="*/ 1162426 w 5575956"/>
              <a:gd name="connsiteY54" fmla="*/ 828978 h 1420210"/>
              <a:gd name="connsiteX55" fmla="*/ 1070264 w 5575956"/>
              <a:gd name="connsiteY55" fmla="*/ 925731 h 1420210"/>
              <a:gd name="connsiteX56" fmla="*/ 998317 w 5575956"/>
              <a:gd name="connsiteY56" fmla="*/ 1008708 h 1420210"/>
              <a:gd name="connsiteX57" fmla="*/ 915123 w 5575956"/>
              <a:gd name="connsiteY57" fmla="*/ 1113057 h 1420210"/>
              <a:gd name="connsiteX58" fmla="*/ 850153 w 5575956"/>
              <a:gd name="connsiteY58" fmla="*/ 1201825 h 1420210"/>
              <a:gd name="connsiteX59" fmla="*/ 776127 w 5575956"/>
              <a:gd name="connsiteY59" fmla="*/ 1313578 h 1420210"/>
              <a:gd name="connsiteX60" fmla="*/ 718771 w 5575956"/>
              <a:gd name="connsiteY60" fmla="*/ 1407288 h 1420210"/>
              <a:gd name="connsiteX61" fmla="*/ 711765 w 5575956"/>
              <a:gd name="connsiteY61" fmla="*/ 1420210 h 1420210"/>
              <a:gd name="connsiteX62" fmla="*/ 0 w 5575956"/>
              <a:gd name="connsiteY62" fmla="*/ 1420210 h 1420210"/>
              <a:gd name="connsiteX63" fmla="*/ 3237 w 5575956"/>
              <a:gd name="connsiteY63" fmla="*/ 1413832 h 1420210"/>
              <a:gd name="connsiteX64" fmla="*/ 42077 w 5575956"/>
              <a:gd name="connsiteY64" fmla="*/ 1353766 h 1420210"/>
              <a:gd name="connsiteX65" fmla="*/ 103089 w 5575956"/>
              <a:gd name="connsiteY65" fmla="*/ 1252314 h 1420210"/>
              <a:gd name="connsiteX66" fmla="*/ 139373 w 5575956"/>
              <a:gd name="connsiteY66" fmla="*/ 1203297 h 1420210"/>
              <a:gd name="connsiteX67" fmla="*/ 164534 w 5575956"/>
              <a:gd name="connsiteY67" fmla="*/ 1164387 h 1420210"/>
              <a:gd name="connsiteX68" fmla="*/ 208624 w 5575956"/>
              <a:gd name="connsiteY68" fmla="*/ 1109746 h 1420210"/>
              <a:gd name="connsiteX69" fmla="*/ 264954 w 5575956"/>
              <a:gd name="connsiteY69" fmla="*/ 1033649 h 1420210"/>
              <a:gd name="connsiteX70" fmla="*/ 314152 w 5575956"/>
              <a:gd name="connsiteY70" fmla="*/ 978966 h 1420210"/>
              <a:gd name="connsiteX71" fmla="*/ 351883 w 5575956"/>
              <a:gd name="connsiteY71" fmla="*/ 932207 h 1420210"/>
              <a:gd name="connsiteX72" fmla="*/ 395589 w 5575956"/>
              <a:gd name="connsiteY72" fmla="*/ 888450 h 1420210"/>
              <a:gd name="connsiteX73" fmla="*/ 446431 w 5575956"/>
              <a:gd name="connsiteY73" fmla="*/ 831940 h 1420210"/>
              <a:gd name="connsiteX74" fmla="*/ 513977 w 5575956"/>
              <a:gd name="connsiteY74" fmla="*/ 769924 h 1420210"/>
              <a:gd name="connsiteX75" fmla="*/ 564274 w 5575956"/>
              <a:gd name="connsiteY75" fmla="*/ 719568 h 1420210"/>
              <a:gd name="connsiteX76" fmla="*/ 608422 w 5575956"/>
              <a:gd name="connsiteY76" fmla="*/ 683212 h 1420210"/>
              <a:gd name="connsiteX77" fmla="*/ 646105 w 5575956"/>
              <a:gd name="connsiteY77" fmla="*/ 648614 h 1420210"/>
              <a:gd name="connsiteX78" fmla="*/ 698452 w 5575956"/>
              <a:gd name="connsiteY78" fmla="*/ 609071 h 1420210"/>
              <a:gd name="connsiteX79" fmla="*/ 755377 w 5575956"/>
              <a:gd name="connsiteY79" fmla="*/ 562193 h 1420210"/>
              <a:gd name="connsiteX80" fmla="*/ 811238 w 5575956"/>
              <a:gd name="connsiteY80" fmla="*/ 523872 h 1420210"/>
              <a:gd name="connsiteX81" fmla="*/ 862565 w 5575956"/>
              <a:gd name="connsiteY81" fmla="*/ 485099 h 1420210"/>
              <a:gd name="connsiteX82" fmla="*/ 911840 w 5575956"/>
              <a:gd name="connsiteY82" fmla="*/ 454859 h 1420210"/>
              <a:gd name="connsiteX83" fmla="*/ 957817 w 5575956"/>
              <a:gd name="connsiteY83" fmla="*/ 423319 h 1420210"/>
              <a:gd name="connsiteX84" fmla="*/ 1025534 w 5575956"/>
              <a:gd name="connsiteY84" fmla="*/ 385084 h 1420210"/>
              <a:gd name="connsiteX85" fmla="*/ 1094396 w 5575956"/>
              <a:gd name="connsiteY85" fmla="*/ 342824 h 1420210"/>
              <a:gd name="connsiteX86" fmla="*/ 1137737 w 5575956"/>
              <a:gd name="connsiteY86" fmla="*/ 321732 h 1420210"/>
              <a:gd name="connsiteX87" fmla="*/ 1170277 w 5575956"/>
              <a:gd name="connsiteY87" fmla="*/ 303360 h 1420210"/>
              <a:gd name="connsiteX88" fmla="*/ 1250532 w 5575956"/>
              <a:gd name="connsiteY88" fmla="*/ 266842 h 1420210"/>
              <a:gd name="connsiteX89" fmla="*/ 1340184 w 5575956"/>
              <a:gd name="connsiteY89" fmla="*/ 223215 h 1420210"/>
              <a:gd name="connsiteX90" fmla="*/ 1373425 w 5575956"/>
              <a:gd name="connsiteY90" fmla="*/ 210924 h 1420210"/>
              <a:gd name="connsiteX91" fmla="*/ 1391441 w 5575956"/>
              <a:gd name="connsiteY91" fmla="*/ 202727 h 1420210"/>
              <a:gd name="connsiteX92" fmla="*/ 1488735 w 5575956"/>
              <a:gd name="connsiteY92" fmla="*/ 168290 h 1420210"/>
              <a:gd name="connsiteX93" fmla="*/ 1598517 w 5575956"/>
              <a:gd name="connsiteY93" fmla="*/ 127700 h 1420210"/>
              <a:gd name="connsiteX94" fmla="*/ 1616922 w 5575956"/>
              <a:gd name="connsiteY94" fmla="*/ 122919 h 1420210"/>
              <a:gd name="connsiteX95" fmla="*/ 1619994 w 5575956"/>
              <a:gd name="connsiteY95" fmla="*/ 121832 h 1420210"/>
              <a:gd name="connsiteX96" fmla="*/ 1854618 w 5575956"/>
              <a:gd name="connsiteY96" fmla="*/ 61088 h 1420210"/>
              <a:gd name="connsiteX97" fmla="*/ 1855600 w 5575956"/>
              <a:gd name="connsiteY97" fmla="*/ 60924 h 1420210"/>
              <a:gd name="connsiteX98" fmla="*/ 1867982 w 5575956"/>
              <a:gd name="connsiteY98" fmla="*/ 57708 h 1420210"/>
              <a:gd name="connsiteX99" fmla="*/ 1951147 w 5575956"/>
              <a:gd name="connsiteY99" fmla="*/ 44886 h 1420210"/>
              <a:gd name="connsiteX100" fmla="*/ 2093999 w 5575956"/>
              <a:gd name="connsiteY100" fmla="*/ 20907 h 1420210"/>
              <a:gd name="connsiteX101" fmla="*/ 2120030 w 5575956"/>
              <a:gd name="connsiteY101" fmla="*/ 18848 h 1420210"/>
              <a:gd name="connsiteX102" fmla="*/ 2147164 w 5575956"/>
              <a:gd name="connsiteY102" fmla="*/ 14665 h 1420210"/>
              <a:gd name="connsiteX103" fmla="*/ 2219696 w 5575956"/>
              <a:gd name="connsiteY103" fmla="*/ 10965 h 1420210"/>
              <a:gd name="connsiteX104" fmla="*/ 2336819 w 5575956"/>
              <a:gd name="connsiteY104" fmla="*/ 1701 h 1420210"/>
              <a:gd name="connsiteX105" fmla="*/ 2413428 w 5575956"/>
              <a:gd name="connsiteY105" fmla="*/ 1083 h 142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5575956" h="1420210">
                <a:moveTo>
                  <a:pt x="2659174" y="9558"/>
                </a:moveTo>
                <a:lnTo>
                  <a:pt x="2702614" y="13944"/>
                </a:lnTo>
                <a:lnTo>
                  <a:pt x="2672997" y="10147"/>
                </a:lnTo>
                <a:close/>
                <a:moveTo>
                  <a:pt x="2434650" y="0"/>
                </a:moveTo>
                <a:lnTo>
                  <a:pt x="2434651" y="0"/>
                </a:lnTo>
                <a:lnTo>
                  <a:pt x="2434651" y="0"/>
                </a:lnTo>
                <a:lnTo>
                  <a:pt x="2434652" y="0"/>
                </a:lnTo>
                <a:lnTo>
                  <a:pt x="2447289" y="810"/>
                </a:lnTo>
                <a:lnTo>
                  <a:pt x="2452645" y="766"/>
                </a:lnTo>
                <a:lnTo>
                  <a:pt x="2434652" y="0"/>
                </a:lnTo>
                <a:lnTo>
                  <a:pt x="3144756" y="0"/>
                </a:lnTo>
                <a:cubicBezTo>
                  <a:pt x="3465296" y="0"/>
                  <a:pt x="3775688" y="54764"/>
                  <a:pt x="4065980" y="156504"/>
                </a:cubicBezTo>
                <a:cubicBezTo>
                  <a:pt x="4356272" y="258245"/>
                  <a:pt x="4626464" y="406963"/>
                  <a:pt x="4866605" y="594871"/>
                </a:cubicBezTo>
                <a:cubicBezTo>
                  <a:pt x="5046711" y="735802"/>
                  <a:pt x="5209914" y="898778"/>
                  <a:pt x="5352015" y="1080514"/>
                </a:cubicBezTo>
                <a:cubicBezTo>
                  <a:pt x="5411224" y="1156237"/>
                  <a:pt x="5466769" y="1235217"/>
                  <a:pt x="5518348" y="1317216"/>
                </a:cubicBezTo>
                <a:lnTo>
                  <a:pt x="5575956" y="1420210"/>
                </a:lnTo>
                <a:lnTo>
                  <a:pt x="4868014" y="1420210"/>
                </a:lnTo>
                <a:lnTo>
                  <a:pt x="4802381" y="1310936"/>
                </a:lnTo>
                <a:lnTo>
                  <a:pt x="4754210" y="1236893"/>
                </a:lnTo>
                <a:lnTo>
                  <a:pt x="4675502" y="1127291"/>
                </a:lnTo>
                <a:lnTo>
                  <a:pt x="4624900" y="1060492"/>
                </a:lnTo>
                <a:lnTo>
                  <a:pt x="4530065" y="948864"/>
                </a:lnTo>
                <a:lnTo>
                  <a:pt x="4483543" y="895765"/>
                </a:lnTo>
                <a:lnTo>
                  <a:pt x="4330830" y="743043"/>
                </a:lnTo>
                <a:lnTo>
                  <a:pt x="4330816" y="743029"/>
                </a:lnTo>
                <a:lnTo>
                  <a:pt x="4330802" y="743016"/>
                </a:lnTo>
                <a:lnTo>
                  <a:pt x="4166562" y="603423"/>
                </a:lnTo>
                <a:lnTo>
                  <a:pt x="4110121" y="561518"/>
                </a:lnTo>
                <a:lnTo>
                  <a:pt x="3992043" y="476604"/>
                </a:lnTo>
                <a:lnTo>
                  <a:pt x="3922008" y="431946"/>
                </a:lnTo>
                <a:lnTo>
                  <a:pt x="3807744" y="363106"/>
                </a:lnTo>
                <a:lnTo>
                  <a:pt x="3731116" y="321604"/>
                </a:lnTo>
                <a:lnTo>
                  <a:pt x="3613840" y="263413"/>
                </a:lnTo>
                <a:lnTo>
                  <a:pt x="3534182" y="227389"/>
                </a:lnTo>
                <a:lnTo>
                  <a:pt x="3409579" y="177854"/>
                </a:lnTo>
                <a:lnTo>
                  <a:pt x="3330863" y="148891"/>
                </a:lnTo>
                <a:lnTo>
                  <a:pt x="3190197" y="106071"/>
                </a:lnTo>
                <a:lnTo>
                  <a:pt x="3121485" y="86320"/>
                </a:lnTo>
                <a:lnTo>
                  <a:pt x="2906613" y="40101"/>
                </a:lnTo>
                <a:lnTo>
                  <a:pt x="2906605" y="40100"/>
                </a:lnTo>
                <a:lnTo>
                  <a:pt x="2781909" y="24111"/>
                </a:lnTo>
                <a:lnTo>
                  <a:pt x="2530693" y="68428"/>
                </a:lnTo>
                <a:lnTo>
                  <a:pt x="2530685" y="68430"/>
                </a:lnTo>
                <a:lnTo>
                  <a:pt x="2288415" y="134952"/>
                </a:lnTo>
                <a:lnTo>
                  <a:pt x="2210591" y="163530"/>
                </a:lnTo>
                <a:lnTo>
                  <a:pt x="2055808" y="221889"/>
                </a:lnTo>
                <a:lnTo>
                  <a:pt x="1966923" y="263511"/>
                </a:lnTo>
                <a:lnTo>
                  <a:pt x="1833800" y="328174"/>
                </a:lnTo>
                <a:lnTo>
                  <a:pt x="1743700" y="380129"/>
                </a:lnTo>
                <a:lnTo>
                  <a:pt x="1623317" y="452748"/>
                </a:lnTo>
                <a:lnTo>
                  <a:pt x="1535561" y="513736"/>
                </a:lnTo>
                <a:lnTo>
                  <a:pt x="1425284" y="594559"/>
                </a:lnTo>
                <a:lnTo>
                  <a:pt x="1341713" y="663657"/>
                </a:lnTo>
                <a:lnTo>
                  <a:pt x="1240625" y="752563"/>
                </a:lnTo>
                <a:lnTo>
                  <a:pt x="1162426" y="828978"/>
                </a:lnTo>
                <a:lnTo>
                  <a:pt x="1070264" y="925731"/>
                </a:lnTo>
                <a:lnTo>
                  <a:pt x="998317" y="1008708"/>
                </a:lnTo>
                <a:lnTo>
                  <a:pt x="915123" y="1113057"/>
                </a:lnTo>
                <a:lnTo>
                  <a:pt x="850153" y="1201825"/>
                </a:lnTo>
                <a:lnTo>
                  <a:pt x="776127" y="1313578"/>
                </a:lnTo>
                <a:lnTo>
                  <a:pt x="718771" y="1407288"/>
                </a:lnTo>
                <a:lnTo>
                  <a:pt x="711765" y="1420210"/>
                </a:lnTo>
                <a:lnTo>
                  <a:pt x="0" y="1420210"/>
                </a:lnTo>
                <a:lnTo>
                  <a:pt x="3237" y="1413832"/>
                </a:lnTo>
                <a:lnTo>
                  <a:pt x="42077" y="1353766"/>
                </a:lnTo>
                <a:lnTo>
                  <a:pt x="103089" y="1252314"/>
                </a:lnTo>
                <a:lnTo>
                  <a:pt x="139373" y="1203297"/>
                </a:lnTo>
                <a:lnTo>
                  <a:pt x="164534" y="1164387"/>
                </a:lnTo>
                <a:lnTo>
                  <a:pt x="208624" y="1109746"/>
                </a:lnTo>
                <a:lnTo>
                  <a:pt x="264954" y="1033649"/>
                </a:lnTo>
                <a:lnTo>
                  <a:pt x="314152" y="978966"/>
                </a:lnTo>
                <a:lnTo>
                  <a:pt x="351883" y="932207"/>
                </a:lnTo>
                <a:lnTo>
                  <a:pt x="395589" y="888450"/>
                </a:lnTo>
                <a:lnTo>
                  <a:pt x="446431" y="831940"/>
                </a:lnTo>
                <a:lnTo>
                  <a:pt x="513977" y="769924"/>
                </a:lnTo>
                <a:lnTo>
                  <a:pt x="564274" y="719568"/>
                </a:lnTo>
                <a:lnTo>
                  <a:pt x="608422" y="683212"/>
                </a:lnTo>
                <a:lnTo>
                  <a:pt x="646105" y="648614"/>
                </a:lnTo>
                <a:lnTo>
                  <a:pt x="698452" y="609071"/>
                </a:lnTo>
                <a:lnTo>
                  <a:pt x="755377" y="562193"/>
                </a:lnTo>
                <a:lnTo>
                  <a:pt x="811238" y="523872"/>
                </a:lnTo>
                <a:lnTo>
                  <a:pt x="862565" y="485099"/>
                </a:lnTo>
                <a:lnTo>
                  <a:pt x="911840" y="454859"/>
                </a:lnTo>
                <a:lnTo>
                  <a:pt x="957817" y="423319"/>
                </a:lnTo>
                <a:lnTo>
                  <a:pt x="1025534" y="385084"/>
                </a:lnTo>
                <a:lnTo>
                  <a:pt x="1094396" y="342824"/>
                </a:lnTo>
                <a:lnTo>
                  <a:pt x="1137737" y="321732"/>
                </a:lnTo>
                <a:lnTo>
                  <a:pt x="1170277" y="303360"/>
                </a:lnTo>
                <a:lnTo>
                  <a:pt x="1250532" y="266842"/>
                </a:lnTo>
                <a:lnTo>
                  <a:pt x="1340184" y="223215"/>
                </a:lnTo>
                <a:lnTo>
                  <a:pt x="1373425" y="210924"/>
                </a:lnTo>
                <a:lnTo>
                  <a:pt x="1391441" y="202727"/>
                </a:lnTo>
                <a:lnTo>
                  <a:pt x="1488735" y="168290"/>
                </a:lnTo>
                <a:lnTo>
                  <a:pt x="1598517" y="127700"/>
                </a:lnTo>
                <a:lnTo>
                  <a:pt x="1616922" y="122919"/>
                </a:lnTo>
                <a:lnTo>
                  <a:pt x="1619994" y="121832"/>
                </a:lnTo>
                <a:cubicBezTo>
                  <a:pt x="1697263" y="98203"/>
                  <a:pt x="1775544" y="77932"/>
                  <a:pt x="1854618" y="61088"/>
                </a:cubicBezTo>
                <a:lnTo>
                  <a:pt x="1855600" y="60924"/>
                </a:lnTo>
                <a:lnTo>
                  <a:pt x="1867982" y="57708"/>
                </a:lnTo>
                <a:lnTo>
                  <a:pt x="1951147" y="44886"/>
                </a:lnTo>
                <a:lnTo>
                  <a:pt x="2093999" y="20907"/>
                </a:lnTo>
                <a:lnTo>
                  <a:pt x="2120030" y="18848"/>
                </a:lnTo>
                <a:lnTo>
                  <a:pt x="2147164" y="14665"/>
                </a:lnTo>
                <a:lnTo>
                  <a:pt x="2219696" y="10965"/>
                </a:lnTo>
                <a:lnTo>
                  <a:pt x="2336819" y="1701"/>
                </a:lnTo>
                <a:lnTo>
                  <a:pt x="2413428" y="108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650337" y="356724"/>
            <a:ext cx="5635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/>
              <a:t>Adaptation graphique</a:t>
            </a:r>
          </a:p>
        </p:txBody>
      </p:sp>
    </p:spTree>
    <p:extLst>
      <p:ext uri="{BB962C8B-B14F-4D97-AF65-F5344CB8AC3E}">
        <p14:creationId xmlns:p14="http://schemas.microsoft.com/office/powerpoint/2010/main" val="8552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1133475" y="272071"/>
            <a:ext cx="5070747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4000" i="1" dirty="0"/>
              <a:t>Polices de caractères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fr-FR" sz="3600" dirty="0"/>
              <a:t>OpenDyslexic</a:t>
            </a:r>
          </a:p>
          <a:p>
            <a:endParaRPr lang="fr-FR" sz="2800" dirty="0"/>
          </a:p>
        </p:txBody>
      </p:sp>
      <p:sp>
        <p:nvSpPr>
          <p:cNvPr id="8" name="Forme libre 7"/>
          <p:cNvSpPr/>
          <p:nvPr/>
        </p:nvSpPr>
        <p:spPr>
          <a:xfrm>
            <a:off x="2644067" y="5437790"/>
            <a:ext cx="5575956" cy="1420210"/>
          </a:xfrm>
          <a:custGeom>
            <a:avLst/>
            <a:gdLst>
              <a:gd name="connsiteX0" fmla="*/ 2659174 w 5575956"/>
              <a:gd name="connsiteY0" fmla="*/ 9558 h 1420210"/>
              <a:gd name="connsiteX1" fmla="*/ 2702614 w 5575956"/>
              <a:gd name="connsiteY1" fmla="*/ 13944 h 1420210"/>
              <a:gd name="connsiteX2" fmla="*/ 2672997 w 5575956"/>
              <a:gd name="connsiteY2" fmla="*/ 10147 h 1420210"/>
              <a:gd name="connsiteX3" fmla="*/ 2434650 w 5575956"/>
              <a:gd name="connsiteY3" fmla="*/ 0 h 1420210"/>
              <a:gd name="connsiteX4" fmla="*/ 2434651 w 5575956"/>
              <a:gd name="connsiteY4" fmla="*/ 0 h 1420210"/>
              <a:gd name="connsiteX5" fmla="*/ 2434651 w 5575956"/>
              <a:gd name="connsiteY5" fmla="*/ 0 h 1420210"/>
              <a:gd name="connsiteX6" fmla="*/ 2434652 w 5575956"/>
              <a:gd name="connsiteY6" fmla="*/ 0 h 1420210"/>
              <a:gd name="connsiteX7" fmla="*/ 2447289 w 5575956"/>
              <a:gd name="connsiteY7" fmla="*/ 810 h 1420210"/>
              <a:gd name="connsiteX8" fmla="*/ 2452645 w 5575956"/>
              <a:gd name="connsiteY8" fmla="*/ 766 h 1420210"/>
              <a:gd name="connsiteX9" fmla="*/ 2434652 w 5575956"/>
              <a:gd name="connsiteY9" fmla="*/ 0 h 1420210"/>
              <a:gd name="connsiteX10" fmla="*/ 3144756 w 5575956"/>
              <a:gd name="connsiteY10" fmla="*/ 0 h 1420210"/>
              <a:gd name="connsiteX11" fmla="*/ 4065980 w 5575956"/>
              <a:gd name="connsiteY11" fmla="*/ 156504 h 1420210"/>
              <a:gd name="connsiteX12" fmla="*/ 4866605 w 5575956"/>
              <a:gd name="connsiteY12" fmla="*/ 594871 h 1420210"/>
              <a:gd name="connsiteX13" fmla="*/ 5352015 w 5575956"/>
              <a:gd name="connsiteY13" fmla="*/ 1080514 h 1420210"/>
              <a:gd name="connsiteX14" fmla="*/ 5518348 w 5575956"/>
              <a:gd name="connsiteY14" fmla="*/ 1317216 h 1420210"/>
              <a:gd name="connsiteX15" fmla="*/ 5575956 w 5575956"/>
              <a:gd name="connsiteY15" fmla="*/ 1420210 h 1420210"/>
              <a:gd name="connsiteX16" fmla="*/ 4868014 w 5575956"/>
              <a:gd name="connsiteY16" fmla="*/ 1420210 h 1420210"/>
              <a:gd name="connsiteX17" fmla="*/ 4802381 w 5575956"/>
              <a:gd name="connsiteY17" fmla="*/ 1310936 h 1420210"/>
              <a:gd name="connsiteX18" fmla="*/ 4754210 w 5575956"/>
              <a:gd name="connsiteY18" fmla="*/ 1236893 h 1420210"/>
              <a:gd name="connsiteX19" fmla="*/ 4675502 w 5575956"/>
              <a:gd name="connsiteY19" fmla="*/ 1127291 h 1420210"/>
              <a:gd name="connsiteX20" fmla="*/ 4624900 w 5575956"/>
              <a:gd name="connsiteY20" fmla="*/ 1060492 h 1420210"/>
              <a:gd name="connsiteX21" fmla="*/ 4530065 w 5575956"/>
              <a:gd name="connsiteY21" fmla="*/ 948864 h 1420210"/>
              <a:gd name="connsiteX22" fmla="*/ 4483543 w 5575956"/>
              <a:gd name="connsiteY22" fmla="*/ 895765 h 1420210"/>
              <a:gd name="connsiteX23" fmla="*/ 4330830 w 5575956"/>
              <a:gd name="connsiteY23" fmla="*/ 743043 h 1420210"/>
              <a:gd name="connsiteX24" fmla="*/ 4330816 w 5575956"/>
              <a:gd name="connsiteY24" fmla="*/ 743029 h 1420210"/>
              <a:gd name="connsiteX25" fmla="*/ 4330802 w 5575956"/>
              <a:gd name="connsiteY25" fmla="*/ 743016 h 1420210"/>
              <a:gd name="connsiteX26" fmla="*/ 4166562 w 5575956"/>
              <a:gd name="connsiteY26" fmla="*/ 603423 h 1420210"/>
              <a:gd name="connsiteX27" fmla="*/ 4110121 w 5575956"/>
              <a:gd name="connsiteY27" fmla="*/ 561518 h 1420210"/>
              <a:gd name="connsiteX28" fmla="*/ 3992043 w 5575956"/>
              <a:gd name="connsiteY28" fmla="*/ 476604 h 1420210"/>
              <a:gd name="connsiteX29" fmla="*/ 3922008 w 5575956"/>
              <a:gd name="connsiteY29" fmla="*/ 431946 h 1420210"/>
              <a:gd name="connsiteX30" fmla="*/ 3807744 w 5575956"/>
              <a:gd name="connsiteY30" fmla="*/ 363106 h 1420210"/>
              <a:gd name="connsiteX31" fmla="*/ 3731116 w 5575956"/>
              <a:gd name="connsiteY31" fmla="*/ 321604 h 1420210"/>
              <a:gd name="connsiteX32" fmla="*/ 3613840 w 5575956"/>
              <a:gd name="connsiteY32" fmla="*/ 263413 h 1420210"/>
              <a:gd name="connsiteX33" fmla="*/ 3534182 w 5575956"/>
              <a:gd name="connsiteY33" fmla="*/ 227389 h 1420210"/>
              <a:gd name="connsiteX34" fmla="*/ 3409579 w 5575956"/>
              <a:gd name="connsiteY34" fmla="*/ 177854 h 1420210"/>
              <a:gd name="connsiteX35" fmla="*/ 3330863 w 5575956"/>
              <a:gd name="connsiteY35" fmla="*/ 148891 h 1420210"/>
              <a:gd name="connsiteX36" fmla="*/ 3190197 w 5575956"/>
              <a:gd name="connsiteY36" fmla="*/ 106071 h 1420210"/>
              <a:gd name="connsiteX37" fmla="*/ 3121485 w 5575956"/>
              <a:gd name="connsiteY37" fmla="*/ 86320 h 1420210"/>
              <a:gd name="connsiteX38" fmla="*/ 2906613 w 5575956"/>
              <a:gd name="connsiteY38" fmla="*/ 40101 h 1420210"/>
              <a:gd name="connsiteX39" fmla="*/ 2906605 w 5575956"/>
              <a:gd name="connsiteY39" fmla="*/ 40100 h 1420210"/>
              <a:gd name="connsiteX40" fmla="*/ 2781909 w 5575956"/>
              <a:gd name="connsiteY40" fmla="*/ 24111 h 1420210"/>
              <a:gd name="connsiteX41" fmla="*/ 2530693 w 5575956"/>
              <a:gd name="connsiteY41" fmla="*/ 68428 h 1420210"/>
              <a:gd name="connsiteX42" fmla="*/ 2530685 w 5575956"/>
              <a:gd name="connsiteY42" fmla="*/ 68430 h 1420210"/>
              <a:gd name="connsiteX43" fmla="*/ 2288415 w 5575956"/>
              <a:gd name="connsiteY43" fmla="*/ 134952 h 1420210"/>
              <a:gd name="connsiteX44" fmla="*/ 2210591 w 5575956"/>
              <a:gd name="connsiteY44" fmla="*/ 163530 h 1420210"/>
              <a:gd name="connsiteX45" fmla="*/ 2055808 w 5575956"/>
              <a:gd name="connsiteY45" fmla="*/ 221889 h 1420210"/>
              <a:gd name="connsiteX46" fmla="*/ 1966923 w 5575956"/>
              <a:gd name="connsiteY46" fmla="*/ 263511 h 1420210"/>
              <a:gd name="connsiteX47" fmla="*/ 1833800 w 5575956"/>
              <a:gd name="connsiteY47" fmla="*/ 328174 h 1420210"/>
              <a:gd name="connsiteX48" fmla="*/ 1743700 w 5575956"/>
              <a:gd name="connsiteY48" fmla="*/ 380129 h 1420210"/>
              <a:gd name="connsiteX49" fmla="*/ 1623317 w 5575956"/>
              <a:gd name="connsiteY49" fmla="*/ 452748 h 1420210"/>
              <a:gd name="connsiteX50" fmla="*/ 1535561 w 5575956"/>
              <a:gd name="connsiteY50" fmla="*/ 513736 h 1420210"/>
              <a:gd name="connsiteX51" fmla="*/ 1425284 w 5575956"/>
              <a:gd name="connsiteY51" fmla="*/ 594559 h 1420210"/>
              <a:gd name="connsiteX52" fmla="*/ 1341713 w 5575956"/>
              <a:gd name="connsiteY52" fmla="*/ 663657 h 1420210"/>
              <a:gd name="connsiteX53" fmla="*/ 1240625 w 5575956"/>
              <a:gd name="connsiteY53" fmla="*/ 752563 h 1420210"/>
              <a:gd name="connsiteX54" fmla="*/ 1162426 w 5575956"/>
              <a:gd name="connsiteY54" fmla="*/ 828978 h 1420210"/>
              <a:gd name="connsiteX55" fmla="*/ 1070264 w 5575956"/>
              <a:gd name="connsiteY55" fmla="*/ 925731 h 1420210"/>
              <a:gd name="connsiteX56" fmla="*/ 998317 w 5575956"/>
              <a:gd name="connsiteY56" fmla="*/ 1008708 h 1420210"/>
              <a:gd name="connsiteX57" fmla="*/ 915123 w 5575956"/>
              <a:gd name="connsiteY57" fmla="*/ 1113057 h 1420210"/>
              <a:gd name="connsiteX58" fmla="*/ 850153 w 5575956"/>
              <a:gd name="connsiteY58" fmla="*/ 1201825 h 1420210"/>
              <a:gd name="connsiteX59" fmla="*/ 776127 w 5575956"/>
              <a:gd name="connsiteY59" fmla="*/ 1313578 h 1420210"/>
              <a:gd name="connsiteX60" fmla="*/ 718771 w 5575956"/>
              <a:gd name="connsiteY60" fmla="*/ 1407288 h 1420210"/>
              <a:gd name="connsiteX61" fmla="*/ 711765 w 5575956"/>
              <a:gd name="connsiteY61" fmla="*/ 1420210 h 1420210"/>
              <a:gd name="connsiteX62" fmla="*/ 0 w 5575956"/>
              <a:gd name="connsiteY62" fmla="*/ 1420210 h 1420210"/>
              <a:gd name="connsiteX63" fmla="*/ 3237 w 5575956"/>
              <a:gd name="connsiteY63" fmla="*/ 1413832 h 1420210"/>
              <a:gd name="connsiteX64" fmla="*/ 42077 w 5575956"/>
              <a:gd name="connsiteY64" fmla="*/ 1353766 h 1420210"/>
              <a:gd name="connsiteX65" fmla="*/ 103089 w 5575956"/>
              <a:gd name="connsiteY65" fmla="*/ 1252314 h 1420210"/>
              <a:gd name="connsiteX66" fmla="*/ 139373 w 5575956"/>
              <a:gd name="connsiteY66" fmla="*/ 1203297 h 1420210"/>
              <a:gd name="connsiteX67" fmla="*/ 164534 w 5575956"/>
              <a:gd name="connsiteY67" fmla="*/ 1164387 h 1420210"/>
              <a:gd name="connsiteX68" fmla="*/ 208624 w 5575956"/>
              <a:gd name="connsiteY68" fmla="*/ 1109746 h 1420210"/>
              <a:gd name="connsiteX69" fmla="*/ 264954 w 5575956"/>
              <a:gd name="connsiteY69" fmla="*/ 1033649 h 1420210"/>
              <a:gd name="connsiteX70" fmla="*/ 314152 w 5575956"/>
              <a:gd name="connsiteY70" fmla="*/ 978966 h 1420210"/>
              <a:gd name="connsiteX71" fmla="*/ 351883 w 5575956"/>
              <a:gd name="connsiteY71" fmla="*/ 932207 h 1420210"/>
              <a:gd name="connsiteX72" fmla="*/ 395589 w 5575956"/>
              <a:gd name="connsiteY72" fmla="*/ 888450 h 1420210"/>
              <a:gd name="connsiteX73" fmla="*/ 446431 w 5575956"/>
              <a:gd name="connsiteY73" fmla="*/ 831940 h 1420210"/>
              <a:gd name="connsiteX74" fmla="*/ 513977 w 5575956"/>
              <a:gd name="connsiteY74" fmla="*/ 769924 h 1420210"/>
              <a:gd name="connsiteX75" fmla="*/ 564274 w 5575956"/>
              <a:gd name="connsiteY75" fmla="*/ 719568 h 1420210"/>
              <a:gd name="connsiteX76" fmla="*/ 608422 w 5575956"/>
              <a:gd name="connsiteY76" fmla="*/ 683212 h 1420210"/>
              <a:gd name="connsiteX77" fmla="*/ 646105 w 5575956"/>
              <a:gd name="connsiteY77" fmla="*/ 648614 h 1420210"/>
              <a:gd name="connsiteX78" fmla="*/ 698452 w 5575956"/>
              <a:gd name="connsiteY78" fmla="*/ 609071 h 1420210"/>
              <a:gd name="connsiteX79" fmla="*/ 755377 w 5575956"/>
              <a:gd name="connsiteY79" fmla="*/ 562193 h 1420210"/>
              <a:gd name="connsiteX80" fmla="*/ 811238 w 5575956"/>
              <a:gd name="connsiteY80" fmla="*/ 523872 h 1420210"/>
              <a:gd name="connsiteX81" fmla="*/ 862565 w 5575956"/>
              <a:gd name="connsiteY81" fmla="*/ 485099 h 1420210"/>
              <a:gd name="connsiteX82" fmla="*/ 911840 w 5575956"/>
              <a:gd name="connsiteY82" fmla="*/ 454859 h 1420210"/>
              <a:gd name="connsiteX83" fmla="*/ 957817 w 5575956"/>
              <a:gd name="connsiteY83" fmla="*/ 423319 h 1420210"/>
              <a:gd name="connsiteX84" fmla="*/ 1025534 w 5575956"/>
              <a:gd name="connsiteY84" fmla="*/ 385084 h 1420210"/>
              <a:gd name="connsiteX85" fmla="*/ 1094396 w 5575956"/>
              <a:gd name="connsiteY85" fmla="*/ 342824 h 1420210"/>
              <a:gd name="connsiteX86" fmla="*/ 1137737 w 5575956"/>
              <a:gd name="connsiteY86" fmla="*/ 321732 h 1420210"/>
              <a:gd name="connsiteX87" fmla="*/ 1170277 w 5575956"/>
              <a:gd name="connsiteY87" fmla="*/ 303360 h 1420210"/>
              <a:gd name="connsiteX88" fmla="*/ 1250532 w 5575956"/>
              <a:gd name="connsiteY88" fmla="*/ 266842 h 1420210"/>
              <a:gd name="connsiteX89" fmla="*/ 1340184 w 5575956"/>
              <a:gd name="connsiteY89" fmla="*/ 223215 h 1420210"/>
              <a:gd name="connsiteX90" fmla="*/ 1373425 w 5575956"/>
              <a:gd name="connsiteY90" fmla="*/ 210924 h 1420210"/>
              <a:gd name="connsiteX91" fmla="*/ 1391441 w 5575956"/>
              <a:gd name="connsiteY91" fmla="*/ 202727 h 1420210"/>
              <a:gd name="connsiteX92" fmla="*/ 1488735 w 5575956"/>
              <a:gd name="connsiteY92" fmla="*/ 168290 h 1420210"/>
              <a:gd name="connsiteX93" fmla="*/ 1598517 w 5575956"/>
              <a:gd name="connsiteY93" fmla="*/ 127700 h 1420210"/>
              <a:gd name="connsiteX94" fmla="*/ 1616922 w 5575956"/>
              <a:gd name="connsiteY94" fmla="*/ 122919 h 1420210"/>
              <a:gd name="connsiteX95" fmla="*/ 1619994 w 5575956"/>
              <a:gd name="connsiteY95" fmla="*/ 121832 h 1420210"/>
              <a:gd name="connsiteX96" fmla="*/ 1854618 w 5575956"/>
              <a:gd name="connsiteY96" fmla="*/ 61088 h 1420210"/>
              <a:gd name="connsiteX97" fmla="*/ 1855600 w 5575956"/>
              <a:gd name="connsiteY97" fmla="*/ 60924 h 1420210"/>
              <a:gd name="connsiteX98" fmla="*/ 1867982 w 5575956"/>
              <a:gd name="connsiteY98" fmla="*/ 57708 h 1420210"/>
              <a:gd name="connsiteX99" fmla="*/ 1951147 w 5575956"/>
              <a:gd name="connsiteY99" fmla="*/ 44886 h 1420210"/>
              <a:gd name="connsiteX100" fmla="*/ 2093999 w 5575956"/>
              <a:gd name="connsiteY100" fmla="*/ 20907 h 1420210"/>
              <a:gd name="connsiteX101" fmla="*/ 2120030 w 5575956"/>
              <a:gd name="connsiteY101" fmla="*/ 18848 h 1420210"/>
              <a:gd name="connsiteX102" fmla="*/ 2147164 w 5575956"/>
              <a:gd name="connsiteY102" fmla="*/ 14665 h 1420210"/>
              <a:gd name="connsiteX103" fmla="*/ 2219696 w 5575956"/>
              <a:gd name="connsiteY103" fmla="*/ 10965 h 1420210"/>
              <a:gd name="connsiteX104" fmla="*/ 2336819 w 5575956"/>
              <a:gd name="connsiteY104" fmla="*/ 1701 h 1420210"/>
              <a:gd name="connsiteX105" fmla="*/ 2413428 w 5575956"/>
              <a:gd name="connsiteY105" fmla="*/ 1083 h 142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5575956" h="1420210">
                <a:moveTo>
                  <a:pt x="2659174" y="9558"/>
                </a:moveTo>
                <a:lnTo>
                  <a:pt x="2702614" y="13944"/>
                </a:lnTo>
                <a:lnTo>
                  <a:pt x="2672997" y="10147"/>
                </a:lnTo>
                <a:close/>
                <a:moveTo>
                  <a:pt x="2434650" y="0"/>
                </a:moveTo>
                <a:lnTo>
                  <a:pt x="2434651" y="0"/>
                </a:lnTo>
                <a:lnTo>
                  <a:pt x="2434651" y="0"/>
                </a:lnTo>
                <a:lnTo>
                  <a:pt x="2434652" y="0"/>
                </a:lnTo>
                <a:lnTo>
                  <a:pt x="2447289" y="810"/>
                </a:lnTo>
                <a:lnTo>
                  <a:pt x="2452645" y="766"/>
                </a:lnTo>
                <a:lnTo>
                  <a:pt x="2434652" y="0"/>
                </a:lnTo>
                <a:lnTo>
                  <a:pt x="3144756" y="0"/>
                </a:lnTo>
                <a:cubicBezTo>
                  <a:pt x="3465296" y="0"/>
                  <a:pt x="3775688" y="54764"/>
                  <a:pt x="4065980" y="156504"/>
                </a:cubicBezTo>
                <a:cubicBezTo>
                  <a:pt x="4356272" y="258245"/>
                  <a:pt x="4626464" y="406963"/>
                  <a:pt x="4866605" y="594871"/>
                </a:cubicBezTo>
                <a:cubicBezTo>
                  <a:pt x="5046711" y="735802"/>
                  <a:pt x="5209914" y="898778"/>
                  <a:pt x="5352015" y="1080514"/>
                </a:cubicBezTo>
                <a:cubicBezTo>
                  <a:pt x="5411224" y="1156237"/>
                  <a:pt x="5466769" y="1235217"/>
                  <a:pt x="5518348" y="1317216"/>
                </a:cubicBezTo>
                <a:lnTo>
                  <a:pt x="5575956" y="1420210"/>
                </a:lnTo>
                <a:lnTo>
                  <a:pt x="4868014" y="1420210"/>
                </a:lnTo>
                <a:lnTo>
                  <a:pt x="4802381" y="1310936"/>
                </a:lnTo>
                <a:lnTo>
                  <a:pt x="4754210" y="1236893"/>
                </a:lnTo>
                <a:lnTo>
                  <a:pt x="4675502" y="1127291"/>
                </a:lnTo>
                <a:lnTo>
                  <a:pt x="4624900" y="1060492"/>
                </a:lnTo>
                <a:lnTo>
                  <a:pt x="4530065" y="948864"/>
                </a:lnTo>
                <a:lnTo>
                  <a:pt x="4483543" y="895765"/>
                </a:lnTo>
                <a:lnTo>
                  <a:pt x="4330830" y="743043"/>
                </a:lnTo>
                <a:lnTo>
                  <a:pt x="4330816" y="743029"/>
                </a:lnTo>
                <a:lnTo>
                  <a:pt x="4330802" y="743016"/>
                </a:lnTo>
                <a:lnTo>
                  <a:pt x="4166562" y="603423"/>
                </a:lnTo>
                <a:lnTo>
                  <a:pt x="4110121" y="561518"/>
                </a:lnTo>
                <a:lnTo>
                  <a:pt x="3992043" y="476604"/>
                </a:lnTo>
                <a:lnTo>
                  <a:pt x="3922008" y="431946"/>
                </a:lnTo>
                <a:lnTo>
                  <a:pt x="3807744" y="363106"/>
                </a:lnTo>
                <a:lnTo>
                  <a:pt x="3731116" y="321604"/>
                </a:lnTo>
                <a:lnTo>
                  <a:pt x="3613840" y="263413"/>
                </a:lnTo>
                <a:lnTo>
                  <a:pt x="3534182" y="227389"/>
                </a:lnTo>
                <a:lnTo>
                  <a:pt x="3409579" y="177854"/>
                </a:lnTo>
                <a:lnTo>
                  <a:pt x="3330863" y="148891"/>
                </a:lnTo>
                <a:lnTo>
                  <a:pt x="3190197" y="106071"/>
                </a:lnTo>
                <a:lnTo>
                  <a:pt x="3121485" y="86320"/>
                </a:lnTo>
                <a:lnTo>
                  <a:pt x="2906613" y="40101"/>
                </a:lnTo>
                <a:lnTo>
                  <a:pt x="2906605" y="40100"/>
                </a:lnTo>
                <a:lnTo>
                  <a:pt x="2781909" y="24111"/>
                </a:lnTo>
                <a:lnTo>
                  <a:pt x="2530693" y="68428"/>
                </a:lnTo>
                <a:lnTo>
                  <a:pt x="2530685" y="68430"/>
                </a:lnTo>
                <a:lnTo>
                  <a:pt x="2288415" y="134952"/>
                </a:lnTo>
                <a:lnTo>
                  <a:pt x="2210591" y="163530"/>
                </a:lnTo>
                <a:lnTo>
                  <a:pt x="2055808" y="221889"/>
                </a:lnTo>
                <a:lnTo>
                  <a:pt x="1966923" y="263511"/>
                </a:lnTo>
                <a:lnTo>
                  <a:pt x="1833800" y="328174"/>
                </a:lnTo>
                <a:lnTo>
                  <a:pt x="1743700" y="380129"/>
                </a:lnTo>
                <a:lnTo>
                  <a:pt x="1623317" y="452748"/>
                </a:lnTo>
                <a:lnTo>
                  <a:pt x="1535561" y="513736"/>
                </a:lnTo>
                <a:lnTo>
                  <a:pt x="1425284" y="594559"/>
                </a:lnTo>
                <a:lnTo>
                  <a:pt x="1341713" y="663657"/>
                </a:lnTo>
                <a:lnTo>
                  <a:pt x="1240625" y="752563"/>
                </a:lnTo>
                <a:lnTo>
                  <a:pt x="1162426" y="828978"/>
                </a:lnTo>
                <a:lnTo>
                  <a:pt x="1070264" y="925731"/>
                </a:lnTo>
                <a:lnTo>
                  <a:pt x="998317" y="1008708"/>
                </a:lnTo>
                <a:lnTo>
                  <a:pt x="915123" y="1113057"/>
                </a:lnTo>
                <a:lnTo>
                  <a:pt x="850153" y="1201825"/>
                </a:lnTo>
                <a:lnTo>
                  <a:pt x="776127" y="1313578"/>
                </a:lnTo>
                <a:lnTo>
                  <a:pt x="718771" y="1407288"/>
                </a:lnTo>
                <a:lnTo>
                  <a:pt x="711765" y="1420210"/>
                </a:lnTo>
                <a:lnTo>
                  <a:pt x="0" y="1420210"/>
                </a:lnTo>
                <a:lnTo>
                  <a:pt x="3237" y="1413832"/>
                </a:lnTo>
                <a:lnTo>
                  <a:pt x="42077" y="1353766"/>
                </a:lnTo>
                <a:lnTo>
                  <a:pt x="103089" y="1252314"/>
                </a:lnTo>
                <a:lnTo>
                  <a:pt x="139373" y="1203297"/>
                </a:lnTo>
                <a:lnTo>
                  <a:pt x="164534" y="1164387"/>
                </a:lnTo>
                <a:lnTo>
                  <a:pt x="208624" y="1109746"/>
                </a:lnTo>
                <a:lnTo>
                  <a:pt x="264954" y="1033649"/>
                </a:lnTo>
                <a:lnTo>
                  <a:pt x="314152" y="978966"/>
                </a:lnTo>
                <a:lnTo>
                  <a:pt x="351883" y="932207"/>
                </a:lnTo>
                <a:lnTo>
                  <a:pt x="395589" y="888450"/>
                </a:lnTo>
                <a:lnTo>
                  <a:pt x="446431" y="831940"/>
                </a:lnTo>
                <a:lnTo>
                  <a:pt x="513977" y="769924"/>
                </a:lnTo>
                <a:lnTo>
                  <a:pt x="564274" y="719568"/>
                </a:lnTo>
                <a:lnTo>
                  <a:pt x="608422" y="683212"/>
                </a:lnTo>
                <a:lnTo>
                  <a:pt x="646105" y="648614"/>
                </a:lnTo>
                <a:lnTo>
                  <a:pt x="698452" y="609071"/>
                </a:lnTo>
                <a:lnTo>
                  <a:pt x="755377" y="562193"/>
                </a:lnTo>
                <a:lnTo>
                  <a:pt x="811238" y="523872"/>
                </a:lnTo>
                <a:lnTo>
                  <a:pt x="862565" y="485099"/>
                </a:lnTo>
                <a:lnTo>
                  <a:pt x="911840" y="454859"/>
                </a:lnTo>
                <a:lnTo>
                  <a:pt x="957817" y="423319"/>
                </a:lnTo>
                <a:lnTo>
                  <a:pt x="1025534" y="385084"/>
                </a:lnTo>
                <a:lnTo>
                  <a:pt x="1094396" y="342824"/>
                </a:lnTo>
                <a:lnTo>
                  <a:pt x="1137737" y="321732"/>
                </a:lnTo>
                <a:lnTo>
                  <a:pt x="1170277" y="303360"/>
                </a:lnTo>
                <a:lnTo>
                  <a:pt x="1250532" y="266842"/>
                </a:lnTo>
                <a:lnTo>
                  <a:pt x="1340184" y="223215"/>
                </a:lnTo>
                <a:lnTo>
                  <a:pt x="1373425" y="210924"/>
                </a:lnTo>
                <a:lnTo>
                  <a:pt x="1391441" y="202727"/>
                </a:lnTo>
                <a:lnTo>
                  <a:pt x="1488735" y="168290"/>
                </a:lnTo>
                <a:lnTo>
                  <a:pt x="1598517" y="127700"/>
                </a:lnTo>
                <a:lnTo>
                  <a:pt x="1616922" y="122919"/>
                </a:lnTo>
                <a:lnTo>
                  <a:pt x="1619994" y="121832"/>
                </a:lnTo>
                <a:cubicBezTo>
                  <a:pt x="1697263" y="98203"/>
                  <a:pt x="1775544" y="77932"/>
                  <a:pt x="1854618" y="61088"/>
                </a:cubicBezTo>
                <a:lnTo>
                  <a:pt x="1855600" y="60924"/>
                </a:lnTo>
                <a:lnTo>
                  <a:pt x="1867982" y="57708"/>
                </a:lnTo>
                <a:lnTo>
                  <a:pt x="1951147" y="44886"/>
                </a:lnTo>
                <a:lnTo>
                  <a:pt x="2093999" y="20907"/>
                </a:lnTo>
                <a:lnTo>
                  <a:pt x="2120030" y="18848"/>
                </a:lnTo>
                <a:lnTo>
                  <a:pt x="2147164" y="14665"/>
                </a:lnTo>
                <a:lnTo>
                  <a:pt x="2219696" y="10965"/>
                </a:lnTo>
                <a:lnTo>
                  <a:pt x="2336819" y="1701"/>
                </a:lnTo>
                <a:lnTo>
                  <a:pt x="2413428" y="108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796217" y="2057399"/>
            <a:ext cx="11601449" cy="258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5400" dirty="0">
                <a:latin typeface="OpenDyslexic" panose="00000500000000000000" pitchFamily="50" charset="0"/>
              </a:rPr>
              <a:t>a   b   c   d   e   f   g   h   i</a:t>
            </a:r>
          </a:p>
          <a:p>
            <a:r>
              <a:rPr lang="fr-FR" sz="5400" dirty="0">
                <a:latin typeface="OpenDyslexic" panose="00000500000000000000" pitchFamily="50" charset="0"/>
              </a:rPr>
              <a:t>j   k   l   m   n   o   p   q  r</a:t>
            </a:r>
          </a:p>
          <a:p>
            <a:r>
              <a:rPr lang="fr-FR" sz="5400" dirty="0">
                <a:latin typeface="OpenDyslexic" panose="00000500000000000000" pitchFamily="50" charset="0"/>
              </a:rPr>
              <a:t>s   t   u   v   w   x   y   z</a:t>
            </a:r>
          </a:p>
        </p:txBody>
      </p:sp>
    </p:spTree>
    <p:extLst>
      <p:ext uri="{BB962C8B-B14F-4D97-AF65-F5344CB8AC3E}">
        <p14:creationId xmlns:p14="http://schemas.microsoft.com/office/powerpoint/2010/main" val="21543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1133475" y="272071"/>
            <a:ext cx="1053759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4000" i="1" dirty="0"/>
              <a:t>Polices de caractères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fr-FR" sz="3600" dirty="0"/>
              <a:t>Polices sans empattement</a:t>
            </a:r>
          </a:p>
          <a:p>
            <a:endParaRPr lang="fr-FR" sz="2800" dirty="0"/>
          </a:p>
        </p:txBody>
      </p:sp>
      <p:sp>
        <p:nvSpPr>
          <p:cNvPr id="8" name="Forme libre 7"/>
          <p:cNvSpPr/>
          <p:nvPr/>
        </p:nvSpPr>
        <p:spPr>
          <a:xfrm>
            <a:off x="2644067" y="5437790"/>
            <a:ext cx="5575956" cy="1420210"/>
          </a:xfrm>
          <a:custGeom>
            <a:avLst/>
            <a:gdLst>
              <a:gd name="connsiteX0" fmla="*/ 2659174 w 5575956"/>
              <a:gd name="connsiteY0" fmla="*/ 9558 h 1420210"/>
              <a:gd name="connsiteX1" fmla="*/ 2702614 w 5575956"/>
              <a:gd name="connsiteY1" fmla="*/ 13944 h 1420210"/>
              <a:gd name="connsiteX2" fmla="*/ 2672997 w 5575956"/>
              <a:gd name="connsiteY2" fmla="*/ 10147 h 1420210"/>
              <a:gd name="connsiteX3" fmla="*/ 2434650 w 5575956"/>
              <a:gd name="connsiteY3" fmla="*/ 0 h 1420210"/>
              <a:gd name="connsiteX4" fmla="*/ 2434651 w 5575956"/>
              <a:gd name="connsiteY4" fmla="*/ 0 h 1420210"/>
              <a:gd name="connsiteX5" fmla="*/ 2434651 w 5575956"/>
              <a:gd name="connsiteY5" fmla="*/ 0 h 1420210"/>
              <a:gd name="connsiteX6" fmla="*/ 2434652 w 5575956"/>
              <a:gd name="connsiteY6" fmla="*/ 0 h 1420210"/>
              <a:gd name="connsiteX7" fmla="*/ 2447289 w 5575956"/>
              <a:gd name="connsiteY7" fmla="*/ 810 h 1420210"/>
              <a:gd name="connsiteX8" fmla="*/ 2452645 w 5575956"/>
              <a:gd name="connsiteY8" fmla="*/ 766 h 1420210"/>
              <a:gd name="connsiteX9" fmla="*/ 2434652 w 5575956"/>
              <a:gd name="connsiteY9" fmla="*/ 0 h 1420210"/>
              <a:gd name="connsiteX10" fmla="*/ 3144756 w 5575956"/>
              <a:gd name="connsiteY10" fmla="*/ 0 h 1420210"/>
              <a:gd name="connsiteX11" fmla="*/ 4065980 w 5575956"/>
              <a:gd name="connsiteY11" fmla="*/ 156504 h 1420210"/>
              <a:gd name="connsiteX12" fmla="*/ 4866605 w 5575956"/>
              <a:gd name="connsiteY12" fmla="*/ 594871 h 1420210"/>
              <a:gd name="connsiteX13" fmla="*/ 5352015 w 5575956"/>
              <a:gd name="connsiteY13" fmla="*/ 1080514 h 1420210"/>
              <a:gd name="connsiteX14" fmla="*/ 5518348 w 5575956"/>
              <a:gd name="connsiteY14" fmla="*/ 1317216 h 1420210"/>
              <a:gd name="connsiteX15" fmla="*/ 5575956 w 5575956"/>
              <a:gd name="connsiteY15" fmla="*/ 1420210 h 1420210"/>
              <a:gd name="connsiteX16" fmla="*/ 4868014 w 5575956"/>
              <a:gd name="connsiteY16" fmla="*/ 1420210 h 1420210"/>
              <a:gd name="connsiteX17" fmla="*/ 4802381 w 5575956"/>
              <a:gd name="connsiteY17" fmla="*/ 1310936 h 1420210"/>
              <a:gd name="connsiteX18" fmla="*/ 4754210 w 5575956"/>
              <a:gd name="connsiteY18" fmla="*/ 1236893 h 1420210"/>
              <a:gd name="connsiteX19" fmla="*/ 4675502 w 5575956"/>
              <a:gd name="connsiteY19" fmla="*/ 1127291 h 1420210"/>
              <a:gd name="connsiteX20" fmla="*/ 4624900 w 5575956"/>
              <a:gd name="connsiteY20" fmla="*/ 1060492 h 1420210"/>
              <a:gd name="connsiteX21" fmla="*/ 4530065 w 5575956"/>
              <a:gd name="connsiteY21" fmla="*/ 948864 h 1420210"/>
              <a:gd name="connsiteX22" fmla="*/ 4483543 w 5575956"/>
              <a:gd name="connsiteY22" fmla="*/ 895765 h 1420210"/>
              <a:gd name="connsiteX23" fmla="*/ 4330830 w 5575956"/>
              <a:gd name="connsiteY23" fmla="*/ 743043 h 1420210"/>
              <a:gd name="connsiteX24" fmla="*/ 4330816 w 5575956"/>
              <a:gd name="connsiteY24" fmla="*/ 743029 h 1420210"/>
              <a:gd name="connsiteX25" fmla="*/ 4330802 w 5575956"/>
              <a:gd name="connsiteY25" fmla="*/ 743016 h 1420210"/>
              <a:gd name="connsiteX26" fmla="*/ 4166562 w 5575956"/>
              <a:gd name="connsiteY26" fmla="*/ 603423 h 1420210"/>
              <a:gd name="connsiteX27" fmla="*/ 4110121 w 5575956"/>
              <a:gd name="connsiteY27" fmla="*/ 561518 h 1420210"/>
              <a:gd name="connsiteX28" fmla="*/ 3992043 w 5575956"/>
              <a:gd name="connsiteY28" fmla="*/ 476604 h 1420210"/>
              <a:gd name="connsiteX29" fmla="*/ 3922008 w 5575956"/>
              <a:gd name="connsiteY29" fmla="*/ 431946 h 1420210"/>
              <a:gd name="connsiteX30" fmla="*/ 3807744 w 5575956"/>
              <a:gd name="connsiteY30" fmla="*/ 363106 h 1420210"/>
              <a:gd name="connsiteX31" fmla="*/ 3731116 w 5575956"/>
              <a:gd name="connsiteY31" fmla="*/ 321604 h 1420210"/>
              <a:gd name="connsiteX32" fmla="*/ 3613840 w 5575956"/>
              <a:gd name="connsiteY32" fmla="*/ 263413 h 1420210"/>
              <a:gd name="connsiteX33" fmla="*/ 3534182 w 5575956"/>
              <a:gd name="connsiteY33" fmla="*/ 227389 h 1420210"/>
              <a:gd name="connsiteX34" fmla="*/ 3409579 w 5575956"/>
              <a:gd name="connsiteY34" fmla="*/ 177854 h 1420210"/>
              <a:gd name="connsiteX35" fmla="*/ 3330863 w 5575956"/>
              <a:gd name="connsiteY35" fmla="*/ 148891 h 1420210"/>
              <a:gd name="connsiteX36" fmla="*/ 3190197 w 5575956"/>
              <a:gd name="connsiteY36" fmla="*/ 106071 h 1420210"/>
              <a:gd name="connsiteX37" fmla="*/ 3121485 w 5575956"/>
              <a:gd name="connsiteY37" fmla="*/ 86320 h 1420210"/>
              <a:gd name="connsiteX38" fmla="*/ 2906613 w 5575956"/>
              <a:gd name="connsiteY38" fmla="*/ 40101 h 1420210"/>
              <a:gd name="connsiteX39" fmla="*/ 2906605 w 5575956"/>
              <a:gd name="connsiteY39" fmla="*/ 40100 h 1420210"/>
              <a:gd name="connsiteX40" fmla="*/ 2781909 w 5575956"/>
              <a:gd name="connsiteY40" fmla="*/ 24111 h 1420210"/>
              <a:gd name="connsiteX41" fmla="*/ 2530693 w 5575956"/>
              <a:gd name="connsiteY41" fmla="*/ 68428 h 1420210"/>
              <a:gd name="connsiteX42" fmla="*/ 2530685 w 5575956"/>
              <a:gd name="connsiteY42" fmla="*/ 68430 h 1420210"/>
              <a:gd name="connsiteX43" fmla="*/ 2288415 w 5575956"/>
              <a:gd name="connsiteY43" fmla="*/ 134952 h 1420210"/>
              <a:gd name="connsiteX44" fmla="*/ 2210591 w 5575956"/>
              <a:gd name="connsiteY44" fmla="*/ 163530 h 1420210"/>
              <a:gd name="connsiteX45" fmla="*/ 2055808 w 5575956"/>
              <a:gd name="connsiteY45" fmla="*/ 221889 h 1420210"/>
              <a:gd name="connsiteX46" fmla="*/ 1966923 w 5575956"/>
              <a:gd name="connsiteY46" fmla="*/ 263511 h 1420210"/>
              <a:gd name="connsiteX47" fmla="*/ 1833800 w 5575956"/>
              <a:gd name="connsiteY47" fmla="*/ 328174 h 1420210"/>
              <a:gd name="connsiteX48" fmla="*/ 1743700 w 5575956"/>
              <a:gd name="connsiteY48" fmla="*/ 380129 h 1420210"/>
              <a:gd name="connsiteX49" fmla="*/ 1623317 w 5575956"/>
              <a:gd name="connsiteY49" fmla="*/ 452748 h 1420210"/>
              <a:gd name="connsiteX50" fmla="*/ 1535561 w 5575956"/>
              <a:gd name="connsiteY50" fmla="*/ 513736 h 1420210"/>
              <a:gd name="connsiteX51" fmla="*/ 1425284 w 5575956"/>
              <a:gd name="connsiteY51" fmla="*/ 594559 h 1420210"/>
              <a:gd name="connsiteX52" fmla="*/ 1341713 w 5575956"/>
              <a:gd name="connsiteY52" fmla="*/ 663657 h 1420210"/>
              <a:gd name="connsiteX53" fmla="*/ 1240625 w 5575956"/>
              <a:gd name="connsiteY53" fmla="*/ 752563 h 1420210"/>
              <a:gd name="connsiteX54" fmla="*/ 1162426 w 5575956"/>
              <a:gd name="connsiteY54" fmla="*/ 828978 h 1420210"/>
              <a:gd name="connsiteX55" fmla="*/ 1070264 w 5575956"/>
              <a:gd name="connsiteY55" fmla="*/ 925731 h 1420210"/>
              <a:gd name="connsiteX56" fmla="*/ 998317 w 5575956"/>
              <a:gd name="connsiteY56" fmla="*/ 1008708 h 1420210"/>
              <a:gd name="connsiteX57" fmla="*/ 915123 w 5575956"/>
              <a:gd name="connsiteY57" fmla="*/ 1113057 h 1420210"/>
              <a:gd name="connsiteX58" fmla="*/ 850153 w 5575956"/>
              <a:gd name="connsiteY58" fmla="*/ 1201825 h 1420210"/>
              <a:gd name="connsiteX59" fmla="*/ 776127 w 5575956"/>
              <a:gd name="connsiteY59" fmla="*/ 1313578 h 1420210"/>
              <a:gd name="connsiteX60" fmla="*/ 718771 w 5575956"/>
              <a:gd name="connsiteY60" fmla="*/ 1407288 h 1420210"/>
              <a:gd name="connsiteX61" fmla="*/ 711765 w 5575956"/>
              <a:gd name="connsiteY61" fmla="*/ 1420210 h 1420210"/>
              <a:gd name="connsiteX62" fmla="*/ 0 w 5575956"/>
              <a:gd name="connsiteY62" fmla="*/ 1420210 h 1420210"/>
              <a:gd name="connsiteX63" fmla="*/ 3237 w 5575956"/>
              <a:gd name="connsiteY63" fmla="*/ 1413832 h 1420210"/>
              <a:gd name="connsiteX64" fmla="*/ 42077 w 5575956"/>
              <a:gd name="connsiteY64" fmla="*/ 1353766 h 1420210"/>
              <a:gd name="connsiteX65" fmla="*/ 103089 w 5575956"/>
              <a:gd name="connsiteY65" fmla="*/ 1252314 h 1420210"/>
              <a:gd name="connsiteX66" fmla="*/ 139373 w 5575956"/>
              <a:gd name="connsiteY66" fmla="*/ 1203297 h 1420210"/>
              <a:gd name="connsiteX67" fmla="*/ 164534 w 5575956"/>
              <a:gd name="connsiteY67" fmla="*/ 1164387 h 1420210"/>
              <a:gd name="connsiteX68" fmla="*/ 208624 w 5575956"/>
              <a:gd name="connsiteY68" fmla="*/ 1109746 h 1420210"/>
              <a:gd name="connsiteX69" fmla="*/ 264954 w 5575956"/>
              <a:gd name="connsiteY69" fmla="*/ 1033649 h 1420210"/>
              <a:gd name="connsiteX70" fmla="*/ 314152 w 5575956"/>
              <a:gd name="connsiteY70" fmla="*/ 978966 h 1420210"/>
              <a:gd name="connsiteX71" fmla="*/ 351883 w 5575956"/>
              <a:gd name="connsiteY71" fmla="*/ 932207 h 1420210"/>
              <a:gd name="connsiteX72" fmla="*/ 395589 w 5575956"/>
              <a:gd name="connsiteY72" fmla="*/ 888450 h 1420210"/>
              <a:gd name="connsiteX73" fmla="*/ 446431 w 5575956"/>
              <a:gd name="connsiteY73" fmla="*/ 831940 h 1420210"/>
              <a:gd name="connsiteX74" fmla="*/ 513977 w 5575956"/>
              <a:gd name="connsiteY74" fmla="*/ 769924 h 1420210"/>
              <a:gd name="connsiteX75" fmla="*/ 564274 w 5575956"/>
              <a:gd name="connsiteY75" fmla="*/ 719568 h 1420210"/>
              <a:gd name="connsiteX76" fmla="*/ 608422 w 5575956"/>
              <a:gd name="connsiteY76" fmla="*/ 683212 h 1420210"/>
              <a:gd name="connsiteX77" fmla="*/ 646105 w 5575956"/>
              <a:gd name="connsiteY77" fmla="*/ 648614 h 1420210"/>
              <a:gd name="connsiteX78" fmla="*/ 698452 w 5575956"/>
              <a:gd name="connsiteY78" fmla="*/ 609071 h 1420210"/>
              <a:gd name="connsiteX79" fmla="*/ 755377 w 5575956"/>
              <a:gd name="connsiteY79" fmla="*/ 562193 h 1420210"/>
              <a:gd name="connsiteX80" fmla="*/ 811238 w 5575956"/>
              <a:gd name="connsiteY80" fmla="*/ 523872 h 1420210"/>
              <a:gd name="connsiteX81" fmla="*/ 862565 w 5575956"/>
              <a:gd name="connsiteY81" fmla="*/ 485099 h 1420210"/>
              <a:gd name="connsiteX82" fmla="*/ 911840 w 5575956"/>
              <a:gd name="connsiteY82" fmla="*/ 454859 h 1420210"/>
              <a:gd name="connsiteX83" fmla="*/ 957817 w 5575956"/>
              <a:gd name="connsiteY83" fmla="*/ 423319 h 1420210"/>
              <a:gd name="connsiteX84" fmla="*/ 1025534 w 5575956"/>
              <a:gd name="connsiteY84" fmla="*/ 385084 h 1420210"/>
              <a:gd name="connsiteX85" fmla="*/ 1094396 w 5575956"/>
              <a:gd name="connsiteY85" fmla="*/ 342824 h 1420210"/>
              <a:gd name="connsiteX86" fmla="*/ 1137737 w 5575956"/>
              <a:gd name="connsiteY86" fmla="*/ 321732 h 1420210"/>
              <a:gd name="connsiteX87" fmla="*/ 1170277 w 5575956"/>
              <a:gd name="connsiteY87" fmla="*/ 303360 h 1420210"/>
              <a:gd name="connsiteX88" fmla="*/ 1250532 w 5575956"/>
              <a:gd name="connsiteY88" fmla="*/ 266842 h 1420210"/>
              <a:gd name="connsiteX89" fmla="*/ 1340184 w 5575956"/>
              <a:gd name="connsiteY89" fmla="*/ 223215 h 1420210"/>
              <a:gd name="connsiteX90" fmla="*/ 1373425 w 5575956"/>
              <a:gd name="connsiteY90" fmla="*/ 210924 h 1420210"/>
              <a:gd name="connsiteX91" fmla="*/ 1391441 w 5575956"/>
              <a:gd name="connsiteY91" fmla="*/ 202727 h 1420210"/>
              <a:gd name="connsiteX92" fmla="*/ 1488735 w 5575956"/>
              <a:gd name="connsiteY92" fmla="*/ 168290 h 1420210"/>
              <a:gd name="connsiteX93" fmla="*/ 1598517 w 5575956"/>
              <a:gd name="connsiteY93" fmla="*/ 127700 h 1420210"/>
              <a:gd name="connsiteX94" fmla="*/ 1616922 w 5575956"/>
              <a:gd name="connsiteY94" fmla="*/ 122919 h 1420210"/>
              <a:gd name="connsiteX95" fmla="*/ 1619994 w 5575956"/>
              <a:gd name="connsiteY95" fmla="*/ 121832 h 1420210"/>
              <a:gd name="connsiteX96" fmla="*/ 1854618 w 5575956"/>
              <a:gd name="connsiteY96" fmla="*/ 61088 h 1420210"/>
              <a:gd name="connsiteX97" fmla="*/ 1855600 w 5575956"/>
              <a:gd name="connsiteY97" fmla="*/ 60924 h 1420210"/>
              <a:gd name="connsiteX98" fmla="*/ 1867982 w 5575956"/>
              <a:gd name="connsiteY98" fmla="*/ 57708 h 1420210"/>
              <a:gd name="connsiteX99" fmla="*/ 1951147 w 5575956"/>
              <a:gd name="connsiteY99" fmla="*/ 44886 h 1420210"/>
              <a:gd name="connsiteX100" fmla="*/ 2093999 w 5575956"/>
              <a:gd name="connsiteY100" fmla="*/ 20907 h 1420210"/>
              <a:gd name="connsiteX101" fmla="*/ 2120030 w 5575956"/>
              <a:gd name="connsiteY101" fmla="*/ 18848 h 1420210"/>
              <a:gd name="connsiteX102" fmla="*/ 2147164 w 5575956"/>
              <a:gd name="connsiteY102" fmla="*/ 14665 h 1420210"/>
              <a:gd name="connsiteX103" fmla="*/ 2219696 w 5575956"/>
              <a:gd name="connsiteY103" fmla="*/ 10965 h 1420210"/>
              <a:gd name="connsiteX104" fmla="*/ 2336819 w 5575956"/>
              <a:gd name="connsiteY104" fmla="*/ 1701 h 1420210"/>
              <a:gd name="connsiteX105" fmla="*/ 2413428 w 5575956"/>
              <a:gd name="connsiteY105" fmla="*/ 1083 h 142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5575956" h="1420210">
                <a:moveTo>
                  <a:pt x="2659174" y="9558"/>
                </a:moveTo>
                <a:lnTo>
                  <a:pt x="2702614" y="13944"/>
                </a:lnTo>
                <a:lnTo>
                  <a:pt x="2672997" y="10147"/>
                </a:lnTo>
                <a:close/>
                <a:moveTo>
                  <a:pt x="2434650" y="0"/>
                </a:moveTo>
                <a:lnTo>
                  <a:pt x="2434651" y="0"/>
                </a:lnTo>
                <a:lnTo>
                  <a:pt x="2434651" y="0"/>
                </a:lnTo>
                <a:lnTo>
                  <a:pt x="2434652" y="0"/>
                </a:lnTo>
                <a:lnTo>
                  <a:pt x="2447289" y="810"/>
                </a:lnTo>
                <a:lnTo>
                  <a:pt x="2452645" y="766"/>
                </a:lnTo>
                <a:lnTo>
                  <a:pt x="2434652" y="0"/>
                </a:lnTo>
                <a:lnTo>
                  <a:pt x="3144756" y="0"/>
                </a:lnTo>
                <a:cubicBezTo>
                  <a:pt x="3465296" y="0"/>
                  <a:pt x="3775688" y="54764"/>
                  <a:pt x="4065980" y="156504"/>
                </a:cubicBezTo>
                <a:cubicBezTo>
                  <a:pt x="4356272" y="258245"/>
                  <a:pt x="4626464" y="406963"/>
                  <a:pt x="4866605" y="594871"/>
                </a:cubicBezTo>
                <a:cubicBezTo>
                  <a:pt x="5046711" y="735802"/>
                  <a:pt x="5209914" y="898778"/>
                  <a:pt x="5352015" y="1080514"/>
                </a:cubicBezTo>
                <a:cubicBezTo>
                  <a:pt x="5411224" y="1156237"/>
                  <a:pt x="5466769" y="1235217"/>
                  <a:pt x="5518348" y="1317216"/>
                </a:cubicBezTo>
                <a:lnTo>
                  <a:pt x="5575956" y="1420210"/>
                </a:lnTo>
                <a:lnTo>
                  <a:pt x="4868014" y="1420210"/>
                </a:lnTo>
                <a:lnTo>
                  <a:pt x="4802381" y="1310936"/>
                </a:lnTo>
                <a:lnTo>
                  <a:pt x="4754210" y="1236893"/>
                </a:lnTo>
                <a:lnTo>
                  <a:pt x="4675502" y="1127291"/>
                </a:lnTo>
                <a:lnTo>
                  <a:pt x="4624900" y="1060492"/>
                </a:lnTo>
                <a:lnTo>
                  <a:pt x="4530065" y="948864"/>
                </a:lnTo>
                <a:lnTo>
                  <a:pt x="4483543" y="895765"/>
                </a:lnTo>
                <a:lnTo>
                  <a:pt x="4330830" y="743043"/>
                </a:lnTo>
                <a:lnTo>
                  <a:pt x="4330816" y="743029"/>
                </a:lnTo>
                <a:lnTo>
                  <a:pt x="4330802" y="743016"/>
                </a:lnTo>
                <a:lnTo>
                  <a:pt x="4166562" y="603423"/>
                </a:lnTo>
                <a:lnTo>
                  <a:pt x="4110121" y="561518"/>
                </a:lnTo>
                <a:lnTo>
                  <a:pt x="3992043" y="476604"/>
                </a:lnTo>
                <a:lnTo>
                  <a:pt x="3922008" y="431946"/>
                </a:lnTo>
                <a:lnTo>
                  <a:pt x="3807744" y="363106"/>
                </a:lnTo>
                <a:lnTo>
                  <a:pt x="3731116" y="321604"/>
                </a:lnTo>
                <a:lnTo>
                  <a:pt x="3613840" y="263413"/>
                </a:lnTo>
                <a:lnTo>
                  <a:pt x="3534182" y="227389"/>
                </a:lnTo>
                <a:lnTo>
                  <a:pt x="3409579" y="177854"/>
                </a:lnTo>
                <a:lnTo>
                  <a:pt x="3330863" y="148891"/>
                </a:lnTo>
                <a:lnTo>
                  <a:pt x="3190197" y="106071"/>
                </a:lnTo>
                <a:lnTo>
                  <a:pt x="3121485" y="86320"/>
                </a:lnTo>
                <a:lnTo>
                  <a:pt x="2906613" y="40101"/>
                </a:lnTo>
                <a:lnTo>
                  <a:pt x="2906605" y="40100"/>
                </a:lnTo>
                <a:lnTo>
                  <a:pt x="2781909" y="24111"/>
                </a:lnTo>
                <a:lnTo>
                  <a:pt x="2530693" y="68428"/>
                </a:lnTo>
                <a:lnTo>
                  <a:pt x="2530685" y="68430"/>
                </a:lnTo>
                <a:lnTo>
                  <a:pt x="2288415" y="134952"/>
                </a:lnTo>
                <a:lnTo>
                  <a:pt x="2210591" y="163530"/>
                </a:lnTo>
                <a:lnTo>
                  <a:pt x="2055808" y="221889"/>
                </a:lnTo>
                <a:lnTo>
                  <a:pt x="1966923" y="263511"/>
                </a:lnTo>
                <a:lnTo>
                  <a:pt x="1833800" y="328174"/>
                </a:lnTo>
                <a:lnTo>
                  <a:pt x="1743700" y="380129"/>
                </a:lnTo>
                <a:lnTo>
                  <a:pt x="1623317" y="452748"/>
                </a:lnTo>
                <a:lnTo>
                  <a:pt x="1535561" y="513736"/>
                </a:lnTo>
                <a:lnTo>
                  <a:pt x="1425284" y="594559"/>
                </a:lnTo>
                <a:lnTo>
                  <a:pt x="1341713" y="663657"/>
                </a:lnTo>
                <a:lnTo>
                  <a:pt x="1240625" y="752563"/>
                </a:lnTo>
                <a:lnTo>
                  <a:pt x="1162426" y="828978"/>
                </a:lnTo>
                <a:lnTo>
                  <a:pt x="1070264" y="925731"/>
                </a:lnTo>
                <a:lnTo>
                  <a:pt x="998317" y="1008708"/>
                </a:lnTo>
                <a:lnTo>
                  <a:pt x="915123" y="1113057"/>
                </a:lnTo>
                <a:lnTo>
                  <a:pt x="850153" y="1201825"/>
                </a:lnTo>
                <a:lnTo>
                  <a:pt x="776127" y="1313578"/>
                </a:lnTo>
                <a:lnTo>
                  <a:pt x="718771" y="1407288"/>
                </a:lnTo>
                <a:lnTo>
                  <a:pt x="711765" y="1420210"/>
                </a:lnTo>
                <a:lnTo>
                  <a:pt x="0" y="1420210"/>
                </a:lnTo>
                <a:lnTo>
                  <a:pt x="3237" y="1413832"/>
                </a:lnTo>
                <a:lnTo>
                  <a:pt x="42077" y="1353766"/>
                </a:lnTo>
                <a:lnTo>
                  <a:pt x="103089" y="1252314"/>
                </a:lnTo>
                <a:lnTo>
                  <a:pt x="139373" y="1203297"/>
                </a:lnTo>
                <a:lnTo>
                  <a:pt x="164534" y="1164387"/>
                </a:lnTo>
                <a:lnTo>
                  <a:pt x="208624" y="1109746"/>
                </a:lnTo>
                <a:lnTo>
                  <a:pt x="264954" y="1033649"/>
                </a:lnTo>
                <a:lnTo>
                  <a:pt x="314152" y="978966"/>
                </a:lnTo>
                <a:lnTo>
                  <a:pt x="351883" y="932207"/>
                </a:lnTo>
                <a:lnTo>
                  <a:pt x="395589" y="888450"/>
                </a:lnTo>
                <a:lnTo>
                  <a:pt x="446431" y="831940"/>
                </a:lnTo>
                <a:lnTo>
                  <a:pt x="513977" y="769924"/>
                </a:lnTo>
                <a:lnTo>
                  <a:pt x="564274" y="719568"/>
                </a:lnTo>
                <a:lnTo>
                  <a:pt x="608422" y="683212"/>
                </a:lnTo>
                <a:lnTo>
                  <a:pt x="646105" y="648614"/>
                </a:lnTo>
                <a:lnTo>
                  <a:pt x="698452" y="609071"/>
                </a:lnTo>
                <a:lnTo>
                  <a:pt x="755377" y="562193"/>
                </a:lnTo>
                <a:lnTo>
                  <a:pt x="811238" y="523872"/>
                </a:lnTo>
                <a:lnTo>
                  <a:pt x="862565" y="485099"/>
                </a:lnTo>
                <a:lnTo>
                  <a:pt x="911840" y="454859"/>
                </a:lnTo>
                <a:lnTo>
                  <a:pt x="957817" y="423319"/>
                </a:lnTo>
                <a:lnTo>
                  <a:pt x="1025534" y="385084"/>
                </a:lnTo>
                <a:lnTo>
                  <a:pt x="1094396" y="342824"/>
                </a:lnTo>
                <a:lnTo>
                  <a:pt x="1137737" y="321732"/>
                </a:lnTo>
                <a:lnTo>
                  <a:pt x="1170277" y="303360"/>
                </a:lnTo>
                <a:lnTo>
                  <a:pt x="1250532" y="266842"/>
                </a:lnTo>
                <a:lnTo>
                  <a:pt x="1340184" y="223215"/>
                </a:lnTo>
                <a:lnTo>
                  <a:pt x="1373425" y="210924"/>
                </a:lnTo>
                <a:lnTo>
                  <a:pt x="1391441" y="202727"/>
                </a:lnTo>
                <a:lnTo>
                  <a:pt x="1488735" y="168290"/>
                </a:lnTo>
                <a:lnTo>
                  <a:pt x="1598517" y="127700"/>
                </a:lnTo>
                <a:lnTo>
                  <a:pt x="1616922" y="122919"/>
                </a:lnTo>
                <a:lnTo>
                  <a:pt x="1619994" y="121832"/>
                </a:lnTo>
                <a:cubicBezTo>
                  <a:pt x="1697263" y="98203"/>
                  <a:pt x="1775544" y="77932"/>
                  <a:pt x="1854618" y="61088"/>
                </a:cubicBezTo>
                <a:lnTo>
                  <a:pt x="1855600" y="60924"/>
                </a:lnTo>
                <a:lnTo>
                  <a:pt x="1867982" y="57708"/>
                </a:lnTo>
                <a:lnTo>
                  <a:pt x="1951147" y="44886"/>
                </a:lnTo>
                <a:lnTo>
                  <a:pt x="2093999" y="20907"/>
                </a:lnTo>
                <a:lnTo>
                  <a:pt x="2120030" y="18848"/>
                </a:lnTo>
                <a:lnTo>
                  <a:pt x="2147164" y="14665"/>
                </a:lnTo>
                <a:lnTo>
                  <a:pt x="2219696" y="10965"/>
                </a:lnTo>
                <a:lnTo>
                  <a:pt x="2336819" y="1701"/>
                </a:lnTo>
                <a:lnTo>
                  <a:pt x="2413428" y="108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3517607" y="2022267"/>
            <a:ext cx="5609285" cy="3537892"/>
            <a:chOff x="5630994" y="1823333"/>
            <a:chExt cx="5609285" cy="3537892"/>
          </a:xfrm>
        </p:grpSpPr>
        <p:sp>
          <p:nvSpPr>
            <p:cNvPr id="9" name="Zone de texte 2"/>
            <p:cNvSpPr txBox="1">
              <a:spLocks noChangeArrowheads="1"/>
            </p:cNvSpPr>
            <p:nvPr/>
          </p:nvSpPr>
          <p:spPr bwMode="auto">
            <a:xfrm>
              <a:off x="5630994" y="1823333"/>
              <a:ext cx="5609285" cy="3537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indent="180340" algn="just">
                <a:lnSpc>
                  <a:spcPct val="115000"/>
                </a:lnSpc>
                <a:spcAft>
                  <a:spcPts val="0"/>
                </a:spcAft>
              </a:pPr>
              <a:r>
                <a:rPr lang="fr-FR" sz="8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 B C D </a:t>
              </a:r>
              <a:endParaRPr lang="fr-FR" sz="8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180340" algn="just">
                <a:lnSpc>
                  <a:spcPct val="115000"/>
                </a:lnSpc>
                <a:spcAft>
                  <a:spcPts val="600"/>
                </a:spcAft>
              </a:pPr>
              <a:r>
                <a:rPr lang="fr-FR" sz="8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 b c d </a:t>
              </a:r>
              <a:endParaRPr lang="fr-FR" sz="8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180340" algn="just">
                <a:lnSpc>
                  <a:spcPct val="150000"/>
                </a:lnSpc>
                <a:spcAft>
                  <a:spcPts val="0"/>
                </a:spcAft>
              </a:pPr>
              <a:r>
                <a:rPr lang="fr-FR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4" name="Groupe 3"/>
            <p:cNvGrpSpPr/>
            <p:nvPr/>
          </p:nvGrpSpPr>
          <p:grpSpPr>
            <a:xfrm>
              <a:off x="5773166" y="2241841"/>
              <a:ext cx="3598025" cy="2366731"/>
              <a:chOff x="5773166" y="2241841"/>
              <a:chExt cx="3598025" cy="2366731"/>
            </a:xfrm>
          </p:grpSpPr>
          <p:sp>
            <p:nvSpPr>
              <p:cNvPr id="11" name="Ellipse 10"/>
              <p:cNvSpPr/>
              <p:nvPr/>
            </p:nvSpPr>
            <p:spPr>
              <a:xfrm>
                <a:off x="6288555" y="2933078"/>
                <a:ext cx="511255" cy="13431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2" name="Ellipse 21"/>
              <p:cNvSpPr/>
              <p:nvPr/>
            </p:nvSpPr>
            <p:spPr>
              <a:xfrm>
                <a:off x="6836118" y="2241841"/>
                <a:ext cx="511255" cy="13431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3" name="Ellipse 22"/>
              <p:cNvSpPr/>
              <p:nvPr/>
            </p:nvSpPr>
            <p:spPr>
              <a:xfrm>
                <a:off x="5773166" y="2933078"/>
                <a:ext cx="511255" cy="13431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6836118" y="2933078"/>
                <a:ext cx="511255" cy="13431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5" name="Ellipse 24"/>
              <p:cNvSpPr/>
              <p:nvPr/>
            </p:nvSpPr>
            <p:spPr>
              <a:xfrm>
                <a:off x="8859936" y="2915824"/>
                <a:ext cx="511255" cy="13431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6" name="Ellipse 25"/>
              <p:cNvSpPr/>
              <p:nvPr/>
            </p:nvSpPr>
            <p:spPr>
              <a:xfrm>
                <a:off x="8859936" y="2245309"/>
                <a:ext cx="511255" cy="13431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7" name="Ellipse 26"/>
              <p:cNvSpPr/>
              <p:nvPr/>
            </p:nvSpPr>
            <p:spPr>
              <a:xfrm>
                <a:off x="6544182" y="3779826"/>
                <a:ext cx="511255" cy="13431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8" name="Ellipse 27"/>
              <p:cNvSpPr/>
              <p:nvPr/>
            </p:nvSpPr>
            <p:spPr>
              <a:xfrm>
                <a:off x="8493760" y="3770369"/>
                <a:ext cx="511255" cy="13431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9" name="Ellipse 28"/>
              <p:cNvSpPr/>
              <p:nvPr/>
            </p:nvSpPr>
            <p:spPr>
              <a:xfrm>
                <a:off x="8579369" y="4474255"/>
                <a:ext cx="511255" cy="13431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0" name="Ellipse 29"/>
              <p:cNvSpPr/>
              <p:nvPr/>
            </p:nvSpPr>
            <p:spPr>
              <a:xfrm>
                <a:off x="6074982" y="4453294"/>
                <a:ext cx="511255" cy="13431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</p:grpSp>
      <p:sp>
        <p:nvSpPr>
          <p:cNvPr id="6" name="ZoneTexte 5"/>
          <p:cNvSpPr txBox="1"/>
          <p:nvPr/>
        </p:nvSpPr>
        <p:spPr>
          <a:xfrm>
            <a:off x="8220023" y="5239583"/>
            <a:ext cx="373396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(Contre)-exemple d’une police avec empattement : Times New Roman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196894" y="1100003"/>
            <a:ext cx="436258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dirty="0"/>
              <a:t>= sans </a:t>
            </a:r>
            <a:r>
              <a:rPr lang="fr-FR" sz="3600" dirty="0" err="1"/>
              <a:t>serif</a:t>
            </a:r>
            <a:r>
              <a:rPr lang="fr-FR" sz="3600" dirty="0"/>
              <a:t> ou </a:t>
            </a:r>
            <a:r>
              <a:rPr lang="fr-FR" sz="3600" dirty="0" err="1"/>
              <a:t>gothic</a:t>
            </a:r>
            <a:endParaRPr lang="fr-FR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856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1133475" y="272071"/>
            <a:ext cx="1053759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4000" i="1" dirty="0"/>
              <a:t>Polices de caractères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fr-FR" sz="3600" dirty="0"/>
              <a:t>Polices sans empattement</a:t>
            </a:r>
          </a:p>
          <a:p>
            <a:endParaRPr lang="fr-FR" sz="2800" dirty="0"/>
          </a:p>
        </p:txBody>
      </p:sp>
      <p:sp>
        <p:nvSpPr>
          <p:cNvPr id="8" name="Forme libre 7"/>
          <p:cNvSpPr/>
          <p:nvPr/>
        </p:nvSpPr>
        <p:spPr>
          <a:xfrm>
            <a:off x="2644067" y="5437790"/>
            <a:ext cx="5575956" cy="1420210"/>
          </a:xfrm>
          <a:custGeom>
            <a:avLst/>
            <a:gdLst>
              <a:gd name="connsiteX0" fmla="*/ 2659174 w 5575956"/>
              <a:gd name="connsiteY0" fmla="*/ 9558 h 1420210"/>
              <a:gd name="connsiteX1" fmla="*/ 2702614 w 5575956"/>
              <a:gd name="connsiteY1" fmla="*/ 13944 h 1420210"/>
              <a:gd name="connsiteX2" fmla="*/ 2672997 w 5575956"/>
              <a:gd name="connsiteY2" fmla="*/ 10147 h 1420210"/>
              <a:gd name="connsiteX3" fmla="*/ 2434650 w 5575956"/>
              <a:gd name="connsiteY3" fmla="*/ 0 h 1420210"/>
              <a:gd name="connsiteX4" fmla="*/ 2434651 w 5575956"/>
              <a:gd name="connsiteY4" fmla="*/ 0 h 1420210"/>
              <a:gd name="connsiteX5" fmla="*/ 2434651 w 5575956"/>
              <a:gd name="connsiteY5" fmla="*/ 0 h 1420210"/>
              <a:gd name="connsiteX6" fmla="*/ 2434652 w 5575956"/>
              <a:gd name="connsiteY6" fmla="*/ 0 h 1420210"/>
              <a:gd name="connsiteX7" fmla="*/ 2447289 w 5575956"/>
              <a:gd name="connsiteY7" fmla="*/ 810 h 1420210"/>
              <a:gd name="connsiteX8" fmla="*/ 2452645 w 5575956"/>
              <a:gd name="connsiteY8" fmla="*/ 766 h 1420210"/>
              <a:gd name="connsiteX9" fmla="*/ 2434652 w 5575956"/>
              <a:gd name="connsiteY9" fmla="*/ 0 h 1420210"/>
              <a:gd name="connsiteX10" fmla="*/ 3144756 w 5575956"/>
              <a:gd name="connsiteY10" fmla="*/ 0 h 1420210"/>
              <a:gd name="connsiteX11" fmla="*/ 4065980 w 5575956"/>
              <a:gd name="connsiteY11" fmla="*/ 156504 h 1420210"/>
              <a:gd name="connsiteX12" fmla="*/ 4866605 w 5575956"/>
              <a:gd name="connsiteY12" fmla="*/ 594871 h 1420210"/>
              <a:gd name="connsiteX13" fmla="*/ 5352015 w 5575956"/>
              <a:gd name="connsiteY13" fmla="*/ 1080514 h 1420210"/>
              <a:gd name="connsiteX14" fmla="*/ 5518348 w 5575956"/>
              <a:gd name="connsiteY14" fmla="*/ 1317216 h 1420210"/>
              <a:gd name="connsiteX15" fmla="*/ 5575956 w 5575956"/>
              <a:gd name="connsiteY15" fmla="*/ 1420210 h 1420210"/>
              <a:gd name="connsiteX16" fmla="*/ 4868014 w 5575956"/>
              <a:gd name="connsiteY16" fmla="*/ 1420210 h 1420210"/>
              <a:gd name="connsiteX17" fmla="*/ 4802381 w 5575956"/>
              <a:gd name="connsiteY17" fmla="*/ 1310936 h 1420210"/>
              <a:gd name="connsiteX18" fmla="*/ 4754210 w 5575956"/>
              <a:gd name="connsiteY18" fmla="*/ 1236893 h 1420210"/>
              <a:gd name="connsiteX19" fmla="*/ 4675502 w 5575956"/>
              <a:gd name="connsiteY19" fmla="*/ 1127291 h 1420210"/>
              <a:gd name="connsiteX20" fmla="*/ 4624900 w 5575956"/>
              <a:gd name="connsiteY20" fmla="*/ 1060492 h 1420210"/>
              <a:gd name="connsiteX21" fmla="*/ 4530065 w 5575956"/>
              <a:gd name="connsiteY21" fmla="*/ 948864 h 1420210"/>
              <a:gd name="connsiteX22" fmla="*/ 4483543 w 5575956"/>
              <a:gd name="connsiteY22" fmla="*/ 895765 h 1420210"/>
              <a:gd name="connsiteX23" fmla="*/ 4330830 w 5575956"/>
              <a:gd name="connsiteY23" fmla="*/ 743043 h 1420210"/>
              <a:gd name="connsiteX24" fmla="*/ 4330816 w 5575956"/>
              <a:gd name="connsiteY24" fmla="*/ 743029 h 1420210"/>
              <a:gd name="connsiteX25" fmla="*/ 4330802 w 5575956"/>
              <a:gd name="connsiteY25" fmla="*/ 743016 h 1420210"/>
              <a:gd name="connsiteX26" fmla="*/ 4166562 w 5575956"/>
              <a:gd name="connsiteY26" fmla="*/ 603423 h 1420210"/>
              <a:gd name="connsiteX27" fmla="*/ 4110121 w 5575956"/>
              <a:gd name="connsiteY27" fmla="*/ 561518 h 1420210"/>
              <a:gd name="connsiteX28" fmla="*/ 3992043 w 5575956"/>
              <a:gd name="connsiteY28" fmla="*/ 476604 h 1420210"/>
              <a:gd name="connsiteX29" fmla="*/ 3922008 w 5575956"/>
              <a:gd name="connsiteY29" fmla="*/ 431946 h 1420210"/>
              <a:gd name="connsiteX30" fmla="*/ 3807744 w 5575956"/>
              <a:gd name="connsiteY30" fmla="*/ 363106 h 1420210"/>
              <a:gd name="connsiteX31" fmla="*/ 3731116 w 5575956"/>
              <a:gd name="connsiteY31" fmla="*/ 321604 h 1420210"/>
              <a:gd name="connsiteX32" fmla="*/ 3613840 w 5575956"/>
              <a:gd name="connsiteY32" fmla="*/ 263413 h 1420210"/>
              <a:gd name="connsiteX33" fmla="*/ 3534182 w 5575956"/>
              <a:gd name="connsiteY33" fmla="*/ 227389 h 1420210"/>
              <a:gd name="connsiteX34" fmla="*/ 3409579 w 5575956"/>
              <a:gd name="connsiteY34" fmla="*/ 177854 h 1420210"/>
              <a:gd name="connsiteX35" fmla="*/ 3330863 w 5575956"/>
              <a:gd name="connsiteY35" fmla="*/ 148891 h 1420210"/>
              <a:gd name="connsiteX36" fmla="*/ 3190197 w 5575956"/>
              <a:gd name="connsiteY36" fmla="*/ 106071 h 1420210"/>
              <a:gd name="connsiteX37" fmla="*/ 3121485 w 5575956"/>
              <a:gd name="connsiteY37" fmla="*/ 86320 h 1420210"/>
              <a:gd name="connsiteX38" fmla="*/ 2906613 w 5575956"/>
              <a:gd name="connsiteY38" fmla="*/ 40101 h 1420210"/>
              <a:gd name="connsiteX39" fmla="*/ 2906605 w 5575956"/>
              <a:gd name="connsiteY39" fmla="*/ 40100 h 1420210"/>
              <a:gd name="connsiteX40" fmla="*/ 2781909 w 5575956"/>
              <a:gd name="connsiteY40" fmla="*/ 24111 h 1420210"/>
              <a:gd name="connsiteX41" fmla="*/ 2530693 w 5575956"/>
              <a:gd name="connsiteY41" fmla="*/ 68428 h 1420210"/>
              <a:gd name="connsiteX42" fmla="*/ 2530685 w 5575956"/>
              <a:gd name="connsiteY42" fmla="*/ 68430 h 1420210"/>
              <a:gd name="connsiteX43" fmla="*/ 2288415 w 5575956"/>
              <a:gd name="connsiteY43" fmla="*/ 134952 h 1420210"/>
              <a:gd name="connsiteX44" fmla="*/ 2210591 w 5575956"/>
              <a:gd name="connsiteY44" fmla="*/ 163530 h 1420210"/>
              <a:gd name="connsiteX45" fmla="*/ 2055808 w 5575956"/>
              <a:gd name="connsiteY45" fmla="*/ 221889 h 1420210"/>
              <a:gd name="connsiteX46" fmla="*/ 1966923 w 5575956"/>
              <a:gd name="connsiteY46" fmla="*/ 263511 h 1420210"/>
              <a:gd name="connsiteX47" fmla="*/ 1833800 w 5575956"/>
              <a:gd name="connsiteY47" fmla="*/ 328174 h 1420210"/>
              <a:gd name="connsiteX48" fmla="*/ 1743700 w 5575956"/>
              <a:gd name="connsiteY48" fmla="*/ 380129 h 1420210"/>
              <a:gd name="connsiteX49" fmla="*/ 1623317 w 5575956"/>
              <a:gd name="connsiteY49" fmla="*/ 452748 h 1420210"/>
              <a:gd name="connsiteX50" fmla="*/ 1535561 w 5575956"/>
              <a:gd name="connsiteY50" fmla="*/ 513736 h 1420210"/>
              <a:gd name="connsiteX51" fmla="*/ 1425284 w 5575956"/>
              <a:gd name="connsiteY51" fmla="*/ 594559 h 1420210"/>
              <a:gd name="connsiteX52" fmla="*/ 1341713 w 5575956"/>
              <a:gd name="connsiteY52" fmla="*/ 663657 h 1420210"/>
              <a:gd name="connsiteX53" fmla="*/ 1240625 w 5575956"/>
              <a:gd name="connsiteY53" fmla="*/ 752563 h 1420210"/>
              <a:gd name="connsiteX54" fmla="*/ 1162426 w 5575956"/>
              <a:gd name="connsiteY54" fmla="*/ 828978 h 1420210"/>
              <a:gd name="connsiteX55" fmla="*/ 1070264 w 5575956"/>
              <a:gd name="connsiteY55" fmla="*/ 925731 h 1420210"/>
              <a:gd name="connsiteX56" fmla="*/ 998317 w 5575956"/>
              <a:gd name="connsiteY56" fmla="*/ 1008708 h 1420210"/>
              <a:gd name="connsiteX57" fmla="*/ 915123 w 5575956"/>
              <a:gd name="connsiteY57" fmla="*/ 1113057 h 1420210"/>
              <a:gd name="connsiteX58" fmla="*/ 850153 w 5575956"/>
              <a:gd name="connsiteY58" fmla="*/ 1201825 h 1420210"/>
              <a:gd name="connsiteX59" fmla="*/ 776127 w 5575956"/>
              <a:gd name="connsiteY59" fmla="*/ 1313578 h 1420210"/>
              <a:gd name="connsiteX60" fmla="*/ 718771 w 5575956"/>
              <a:gd name="connsiteY60" fmla="*/ 1407288 h 1420210"/>
              <a:gd name="connsiteX61" fmla="*/ 711765 w 5575956"/>
              <a:gd name="connsiteY61" fmla="*/ 1420210 h 1420210"/>
              <a:gd name="connsiteX62" fmla="*/ 0 w 5575956"/>
              <a:gd name="connsiteY62" fmla="*/ 1420210 h 1420210"/>
              <a:gd name="connsiteX63" fmla="*/ 3237 w 5575956"/>
              <a:gd name="connsiteY63" fmla="*/ 1413832 h 1420210"/>
              <a:gd name="connsiteX64" fmla="*/ 42077 w 5575956"/>
              <a:gd name="connsiteY64" fmla="*/ 1353766 h 1420210"/>
              <a:gd name="connsiteX65" fmla="*/ 103089 w 5575956"/>
              <a:gd name="connsiteY65" fmla="*/ 1252314 h 1420210"/>
              <a:gd name="connsiteX66" fmla="*/ 139373 w 5575956"/>
              <a:gd name="connsiteY66" fmla="*/ 1203297 h 1420210"/>
              <a:gd name="connsiteX67" fmla="*/ 164534 w 5575956"/>
              <a:gd name="connsiteY67" fmla="*/ 1164387 h 1420210"/>
              <a:gd name="connsiteX68" fmla="*/ 208624 w 5575956"/>
              <a:gd name="connsiteY68" fmla="*/ 1109746 h 1420210"/>
              <a:gd name="connsiteX69" fmla="*/ 264954 w 5575956"/>
              <a:gd name="connsiteY69" fmla="*/ 1033649 h 1420210"/>
              <a:gd name="connsiteX70" fmla="*/ 314152 w 5575956"/>
              <a:gd name="connsiteY70" fmla="*/ 978966 h 1420210"/>
              <a:gd name="connsiteX71" fmla="*/ 351883 w 5575956"/>
              <a:gd name="connsiteY71" fmla="*/ 932207 h 1420210"/>
              <a:gd name="connsiteX72" fmla="*/ 395589 w 5575956"/>
              <a:gd name="connsiteY72" fmla="*/ 888450 h 1420210"/>
              <a:gd name="connsiteX73" fmla="*/ 446431 w 5575956"/>
              <a:gd name="connsiteY73" fmla="*/ 831940 h 1420210"/>
              <a:gd name="connsiteX74" fmla="*/ 513977 w 5575956"/>
              <a:gd name="connsiteY74" fmla="*/ 769924 h 1420210"/>
              <a:gd name="connsiteX75" fmla="*/ 564274 w 5575956"/>
              <a:gd name="connsiteY75" fmla="*/ 719568 h 1420210"/>
              <a:gd name="connsiteX76" fmla="*/ 608422 w 5575956"/>
              <a:gd name="connsiteY76" fmla="*/ 683212 h 1420210"/>
              <a:gd name="connsiteX77" fmla="*/ 646105 w 5575956"/>
              <a:gd name="connsiteY77" fmla="*/ 648614 h 1420210"/>
              <a:gd name="connsiteX78" fmla="*/ 698452 w 5575956"/>
              <a:gd name="connsiteY78" fmla="*/ 609071 h 1420210"/>
              <a:gd name="connsiteX79" fmla="*/ 755377 w 5575956"/>
              <a:gd name="connsiteY79" fmla="*/ 562193 h 1420210"/>
              <a:gd name="connsiteX80" fmla="*/ 811238 w 5575956"/>
              <a:gd name="connsiteY80" fmla="*/ 523872 h 1420210"/>
              <a:gd name="connsiteX81" fmla="*/ 862565 w 5575956"/>
              <a:gd name="connsiteY81" fmla="*/ 485099 h 1420210"/>
              <a:gd name="connsiteX82" fmla="*/ 911840 w 5575956"/>
              <a:gd name="connsiteY82" fmla="*/ 454859 h 1420210"/>
              <a:gd name="connsiteX83" fmla="*/ 957817 w 5575956"/>
              <a:gd name="connsiteY83" fmla="*/ 423319 h 1420210"/>
              <a:gd name="connsiteX84" fmla="*/ 1025534 w 5575956"/>
              <a:gd name="connsiteY84" fmla="*/ 385084 h 1420210"/>
              <a:gd name="connsiteX85" fmla="*/ 1094396 w 5575956"/>
              <a:gd name="connsiteY85" fmla="*/ 342824 h 1420210"/>
              <a:gd name="connsiteX86" fmla="*/ 1137737 w 5575956"/>
              <a:gd name="connsiteY86" fmla="*/ 321732 h 1420210"/>
              <a:gd name="connsiteX87" fmla="*/ 1170277 w 5575956"/>
              <a:gd name="connsiteY87" fmla="*/ 303360 h 1420210"/>
              <a:gd name="connsiteX88" fmla="*/ 1250532 w 5575956"/>
              <a:gd name="connsiteY88" fmla="*/ 266842 h 1420210"/>
              <a:gd name="connsiteX89" fmla="*/ 1340184 w 5575956"/>
              <a:gd name="connsiteY89" fmla="*/ 223215 h 1420210"/>
              <a:gd name="connsiteX90" fmla="*/ 1373425 w 5575956"/>
              <a:gd name="connsiteY90" fmla="*/ 210924 h 1420210"/>
              <a:gd name="connsiteX91" fmla="*/ 1391441 w 5575956"/>
              <a:gd name="connsiteY91" fmla="*/ 202727 h 1420210"/>
              <a:gd name="connsiteX92" fmla="*/ 1488735 w 5575956"/>
              <a:gd name="connsiteY92" fmla="*/ 168290 h 1420210"/>
              <a:gd name="connsiteX93" fmla="*/ 1598517 w 5575956"/>
              <a:gd name="connsiteY93" fmla="*/ 127700 h 1420210"/>
              <a:gd name="connsiteX94" fmla="*/ 1616922 w 5575956"/>
              <a:gd name="connsiteY94" fmla="*/ 122919 h 1420210"/>
              <a:gd name="connsiteX95" fmla="*/ 1619994 w 5575956"/>
              <a:gd name="connsiteY95" fmla="*/ 121832 h 1420210"/>
              <a:gd name="connsiteX96" fmla="*/ 1854618 w 5575956"/>
              <a:gd name="connsiteY96" fmla="*/ 61088 h 1420210"/>
              <a:gd name="connsiteX97" fmla="*/ 1855600 w 5575956"/>
              <a:gd name="connsiteY97" fmla="*/ 60924 h 1420210"/>
              <a:gd name="connsiteX98" fmla="*/ 1867982 w 5575956"/>
              <a:gd name="connsiteY98" fmla="*/ 57708 h 1420210"/>
              <a:gd name="connsiteX99" fmla="*/ 1951147 w 5575956"/>
              <a:gd name="connsiteY99" fmla="*/ 44886 h 1420210"/>
              <a:gd name="connsiteX100" fmla="*/ 2093999 w 5575956"/>
              <a:gd name="connsiteY100" fmla="*/ 20907 h 1420210"/>
              <a:gd name="connsiteX101" fmla="*/ 2120030 w 5575956"/>
              <a:gd name="connsiteY101" fmla="*/ 18848 h 1420210"/>
              <a:gd name="connsiteX102" fmla="*/ 2147164 w 5575956"/>
              <a:gd name="connsiteY102" fmla="*/ 14665 h 1420210"/>
              <a:gd name="connsiteX103" fmla="*/ 2219696 w 5575956"/>
              <a:gd name="connsiteY103" fmla="*/ 10965 h 1420210"/>
              <a:gd name="connsiteX104" fmla="*/ 2336819 w 5575956"/>
              <a:gd name="connsiteY104" fmla="*/ 1701 h 1420210"/>
              <a:gd name="connsiteX105" fmla="*/ 2413428 w 5575956"/>
              <a:gd name="connsiteY105" fmla="*/ 1083 h 142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5575956" h="1420210">
                <a:moveTo>
                  <a:pt x="2659174" y="9558"/>
                </a:moveTo>
                <a:lnTo>
                  <a:pt x="2702614" y="13944"/>
                </a:lnTo>
                <a:lnTo>
                  <a:pt x="2672997" y="10147"/>
                </a:lnTo>
                <a:close/>
                <a:moveTo>
                  <a:pt x="2434650" y="0"/>
                </a:moveTo>
                <a:lnTo>
                  <a:pt x="2434651" y="0"/>
                </a:lnTo>
                <a:lnTo>
                  <a:pt x="2434651" y="0"/>
                </a:lnTo>
                <a:lnTo>
                  <a:pt x="2434652" y="0"/>
                </a:lnTo>
                <a:lnTo>
                  <a:pt x="2447289" y="810"/>
                </a:lnTo>
                <a:lnTo>
                  <a:pt x="2452645" y="766"/>
                </a:lnTo>
                <a:lnTo>
                  <a:pt x="2434652" y="0"/>
                </a:lnTo>
                <a:lnTo>
                  <a:pt x="3144756" y="0"/>
                </a:lnTo>
                <a:cubicBezTo>
                  <a:pt x="3465296" y="0"/>
                  <a:pt x="3775688" y="54764"/>
                  <a:pt x="4065980" y="156504"/>
                </a:cubicBezTo>
                <a:cubicBezTo>
                  <a:pt x="4356272" y="258245"/>
                  <a:pt x="4626464" y="406963"/>
                  <a:pt x="4866605" y="594871"/>
                </a:cubicBezTo>
                <a:cubicBezTo>
                  <a:pt x="5046711" y="735802"/>
                  <a:pt x="5209914" y="898778"/>
                  <a:pt x="5352015" y="1080514"/>
                </a:cubicBezTo>
                <a:cubicBezTo>
                  <a:pt x="5411224" y="1156237"/>
                  <a:pt x="5466769" y="1235217"/>
                  <a:pt x="5518348" y="1317216"/>
                </a:cubicBezTo>
                <a:lnTo>
                  <a:pt x="5575956" y="1420210"/>
                </a:lnTo>
                <a:lnTo>
                  <a:pt x="4868014" y="1420210"/>
                </a:lnTo>
                <a:lnTo>
                  <a:pt x="4802381" y="1310936"/>
                </a:lnTo>
                <a:lnTo>
                  <a:pt x="4754210" y="1236893"/>
                </a:lnTo>
                <a:lnTo>
                  <a:pt x="4675502" y="1127291"/>
                </a:lnTo>
                <a:lnTo>
                  <a:pt x="4624900" y="1060492"/>
                </a:lnTo>
                <a:lnTo>
                  <a:pt x="4530065" y="948864"/>
                </a:lnTo>
                <a:lnTo>
                  <a:pt x="4483543" y="895765"/>
                </a:lnTo>
                <a:lnTo>
                  <a:pt x="4330830" y="743043"/>
                </a:lnTo>
                <a:lnTo>
                  <a:pt x="4330816" y="743029"/>
                </a:lnTo>
                <a:lnTo>
                  <a:pt x="4330802" y="743016"/>
                </a:lnTo>
                <a:lnTo>
                  <a:pt x="4166562" y="603423"/>
                </a:lnTo>
                <a:lnTo>
                  <a:pt x="4110121" y="561518"/>
                </a:lnTo>
                <a:lnTo>
                  <a:pt x="3992043" y="476604"/>
                </a:lnTo>
                <a:lnTo>
                  <a:pt x="3922008" y="431946"/>
                </a:lnTo>
                <a:lnTo>
                  <a:pt x="3807744" y="363106"/>
                </a:lnTo>
                <a:lnTo>
                  <a:pt x="3731116" y="321604"/>
                </a:lnTo>
                <a:lnTo>
                  <a:pt x="3613840" y="263413"/>
                </a:lnTo>
                <a:lnTo>
                  <a:pt x="3534182" y="227389"/>
                </a:lnTo>
                <a:lnTo>
                  <a:pt x="3409579" y="177854"/>
                </a:lnTo>
                <a:lnTo>
                  <a:pt x="3330863" y="148891"/>
                </a:lnTo>
                <a:lnTo>
                  <a:pt x="3190197" y="106071"/>
                </a:lnTo>
                <a:lnTo>
                  <a:pt x="3121485" y="86320"/>
                </a:lnTo>
                <a:lnTo>
                  <a:pt x="2906613" y="40101"/>
                </a:lnTo>
                <a:lnTo>
                  <a:pt x="2906605" y="40100"/>
                </a:lnTo>
                <a:lnTo>
                  <a:pt x="2781909" y="24111"/>
                </a:lnTo>
                <a:lnTo>
                  <a:pt x="2530693" y="68428"/>
                </a:lnTo>
                <a:lnTo>
                  <a:pt x="2530685" y="68430"/>
                </a:lnTo>
                <a:lnTo>
                  <a:pt x="2288415" y="134952"/>
                </a:lnTo>
                <a:lnTo>
                  <a:pt x="2210591" y="163530"/>
                </a:lnTo>
                <a:lnTo>
                  <a:pt x="2055808" y="221889"/>
                </a:lnTo>
                <a:lnTo>
                  <a:pt x="1966923" y="263511"/>
                </a:lnTo>
                <a:lnTo>
                  <a:pt x="1833800" y="328174"/>
                </a:lnTo>
                <a:lnTo>
                  <a:pt x="1743700" y="380129"/>
                </a:lnTo>
                <a:lnTo>
                  <a:pt x="1623317" y="452748"/>
                </a:lnTo>
                <a:lnTo>
                  <a:pt x="1535561" y="513736"/>
                </a:lnTo>
                <a:lnTo>
                  <a:pt x="1425284" y="594559"/>
                </a:lnTo>
                <a:lnTo>
                  <a:pt x="1341713" y="663657"/>
                </a:lnTo>
                <a:lnTo>
                  <a:pt x="1240625" y="752563"/>
                </a:lnTo>
                <a:lnTo>
                  <a:pt x="1162426" y="828978"/>
                </a:lnTo>
                <a:lnTo>
                  <a:pt x="1070264" y="925731"/>
                </a:lnTo>
                <a:lnTo>
                  <a:pt x="998317" y="1008708"/>
                </a:lnTo>
                <a:lnTo>
                  <a:pt x="915123" y="1113057"/>
                </a:lnTo>
                <a:lnTo>
                  <a:pt x="850153" y="1201825"/>
                </a:lnTo>
                <a:lnTo>
                  <a:pt x="776127" y="1313578"/>
                </a:lnTo>
                <a:lnTo>
                  <a:pt x="718771" y="1407288"/>
                </a:lnTo>
                <a:lnTo>
                  <a:pt x="711765" y="1420210"/>
                </a:lnTo>
                <a:lnTo>
                  <a:pt x="0" y="1420210"/>
                </a:lnTo>
                <a:lnTo>
                  <a:pt x="3237" y="1413832"/>
                </a:lnTo>
                <a:lnTo>
                  <a:pt x="42077" y="1353766"/>
                </a:lnTo>
                <a:lnTo>
                  <a:pt x="103089" y="1252314"/>
                </a:lnTo>
                <a:lnTo>
                  <a:pt x="139373" y="1203297"/>
                </a:lnTo>
                <a:lnTo>
                  <a:pt x="164534" y="1164387"/>
                </a:lnTo>
                <a:lnTo>
                  <a:pt x="208624" y="1109746"/>
                </a:lnTo>
                <a:lnTo>
                  <a:pt x="264954" y="1033649"/>
                </a:lnTo>
                <a:lnTo>
                  <a:pt x="314152" y="978966"/>
                </a:lnTo>
                <a:lnTo>
                  <a:pt x="351883" y="932207"/>
                </a:lnTo>
                <a:lnTo>
                  <a:pt x="395589" y="888450"/>
                </a:lnTo>
                <a:lnTo>
                  <a:pt x="446431" y="831940"/>
                </a:lnTo>
                <a:lnTo>
                  <a:pt x="513977" y="769924"/>
                </a:lnTo>
                <a:lnTo>
                  <a:pt x="564274" y="719568"/>
                </a:lnTo>
                <a:lnTo>
                  <a:pt x="608422" y="683212"/>
                </a:lnTo>
                <a:lnTo>
                  <a:pt x="646105" y="648614"/>
                </a:lnTo>
                <a:lnTo>
                  <a:pt x="698452" y="609071"/>
                </a:lnTo>
                <a:lnTo>
                  <a:pt x="755377" y="562193"/>
                </a:lnTo>
                <a:lnTo>
                  <a:pt x="811238" y="523872"/>
                </a:lnTo>
                <a:lnTo>
                  <a:pt x="862565" y="485099"/>
                </a:lnTo>
                <a:lnTo>
                  <a:pt x="911840" y="454859"/>
                </a:lnTo>
                <a:lnTo>
                  <a:pt x="957817" y="423319"/>
                </a:lnTo>
                <a:lnTo>
                  <a:pt x="1025534" y="385084"/>
                </a:lnTo>
                <a:lnTo>
                  <a:pt x="1094396" y="342824"/>
                </a:lnTo>
                <a:lnTo>
                  <a:pt x="1137737" y="321732"/>
                </a:lnTo>
                <a:lnTo>
                  <a:pt x="1170277" y="303360"/>
                </a:lnTo>
                <a:lnTo>
                  <a:pt x="1250532" y="266842"/>
                </a:lnTo>
                <a:lnTo>
                  <a:pt x="1340184" y="223215"/>
                </a:lnTo>
                <a:lnTo>
                  <a:pt x="1373425" y="210924"/>
                </a:lnTo>
                <a:lnTo>
                  <a:pt x="1391441" y="202727"/>
                </a:lnTo>
                <a:lnTo>
                  <a:pt x="1488735" y="168290"/>
                </a:lnTo>
                <a:lnTo>
                  <a:pt x="1598517" y="127700"/>
                </a:lnTo>
                <a:lnTo>
                  <a:pt x="1616922" y="122919"/>
                </a:lnTo>
                <a:lnTo>
                  <a:pt x="1619994" y="121832"/>
                </a:lnTo>
                <a:cubicBezTo>
                  <a:pt x="1697263" y="98203"/>
                  <a:pt x="1775544" y="77932"/>
                  <a:pt x="1854618" y="61088"/>
                </a:cubicBezTo>
                <a:lnTo>
                  <a:pt x="1855600" y="60924"/>
                </a:lnTo>
                <a:lnTo>
                  <a:pt x="1867982" y="57708"/>
                </a:lnTo>
                <a:lnTo>
                  <a:pt x="1951147" y="44886"/>
                </a:lnTo>
                <a:lnTo>
                  <a:pt x="2093999" y="20907"/>
                </a:lnTo>
                <a:lnTo>
                  <a:pt x="2120030" y="18848"/>
                </a:lnTo>
                <a:lnTo>
                  <a:pt x="2147164" y="14665"/>
                </a:lnTo>
                <a:lnTo>
                  <a:pt x="2219696" y="10965"/>
                </a:lnTo>
                <a:lnTo>
                  <a:pt x="2336819" y="1701"/>
                </a:lnTo>
                <a:lnTo>
                  <a:pt x="2413428" y="108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781050" y="2241841"/>
            <a:ext cx="10815484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fr-FR" sz="3600" dirty="0"/>
              <a:t>Arial, Verdana, Comic sans MS, Tahoma, Century Gothic, </a:t>
            </a:r>
          </a:p>
          <a:p>
            <a:pPr lvl="0"/>
            <a:r>
              <a:rPr lang="fr-FR" sz="3600" dirty="0"/>
              <a:t>Calibri, Lucida sans unicode, Trebuchet MS 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50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781050" y="2293047"/>
            <a:ext cx="917642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bg1">
                    <a:lumMod val="65000"/>
                  </a:schemeClr>
                </a:solidFill>
              </a:rPr>
              <a:t>Police de caractère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3600" dirty="0" smtClean="0"/>
              <a:t>Création </a:t>
            </a:r>
            <a:r>
              <a:rPr lang="fr-FR" sz="3600" dirty="0"/>
              <a:t>de style avec un traitement de texte</a:t>
            </a:r>
          </a:p>
          <a:p>
            <a:pPr marL="914400" lvl="1" indent="-457200">
              <a:buFontTx/>
              <a:buChar char="-"/>
            </a:pPr>
            <a:r>
              <a:rPr lang="fr-FR" sz="3600" dirty="0"/>
              <a:t>avec </a:t>
            </a:r>
            <a:r>
              <a:rPr lang="fr-FR" sz="3600" dirty="0" smtClean="0"/>
              <a:t>Word – création style</a:t>
            </a:r>
            <a:endParaRPr lang="fr-FR" sz="3600" dirty="0"/>
          </a:p>
          <a:p>
            <a:pPr marL="914400" lvl="1" indent="-457200">
              <a:buFontTx/>
              <a:buChar char="-"/>
            </a:pPr>
            <a:r>
              <a:rPr lang="fr-FR" sz="3600" dirty="0"/>
              <a:t>avec Libre </a:t>
            </a:r>
            <a:r>
              <a:rPr lang="fr-FR" sz="3600" dirty="0" smtClean="0"/>
              <a:t>Office - styles</a:t>
            </a:r>
            <a:endParaRPr lang="fr-FR" sz="3600" dirty="0"/>
          </a:p>
          <a:p>
            <a:pPr lvl="1"/>
            <a:endParaRPr lang="fr-FR" sz="3600" dirty="0">
              <a:solidFill>
                <a:schemeClr val="bg1">
                  <a:lumMod val="65000"/>
                </a:schemeClr>
              </a:solidFill>
            </a:endParaRPr>
          </a:p>
          <a:p>
            <a:endParaRPr lang="fr-FR" sz="3600" dirty="0"/>
          </a:p>
          <a:p>
            <a:pPr marL="457200" indent="-457200">
              <a:buFontTx/>
              <a:buChar char="-"/>
            </a:pPr>
            <a:endParaRPr lang="fr-FR" sz="3600" dirty="0"/>
          </a:p>
          <a:p>
            <a:endParaRPr lang="fr-FR" sz="2800" dirty="0"/>
          </a:p>
        </p:txBody>
      </p:sp>
      <p:sp>
        <p:nvSpPr>
          <p:cNvPr id="8" name="Forme libre 7"/>
          <p:cNvSpPr/>
          <p:nvPr/>
        </p:nvSpPr>
        <p:spPr>
          <a:xfrm>
            <a:off x="2644067" y="5437790"/>
            <a:ext cx="5575956" cy="1420210"/>
          </a:xfrm>
          <a:custGeom>
            <a:avLst/>
            <a:gdLst>
              <a:gd name="connsiteX0" fmla="*/ 2659174 w 5575956"/>
              <a:gd name="connsiteY0" fmla="*/ 9558 h 1420210"/>
              <a:gd name="connsiteX1" fmla="*/ 2702614 w 5575956"/>
              <a:gd name="connsiteY1" fmla="*/ 13944 h 1420210"/>
              <a:gd name="connsiteX2" fmla="*/ 2672997 w 5575956"/>
              <a:gd name="connsiteY2" fmla="*/ 10147 h 1420210"/>
              <a:gd name="connsiteX3" fmla="*/ 2434650 w 5575956"/>
              <a:gd name="connsiteY3" fmla="*/ 0 h 1420210"/>
              <a:gd name="connsiteX4" fmla="*/ 2434651 w 5575956"/>
              <a:gd name="connsiteY4" fmla="*/ 0 h 1420210"/>
              <a:gd name="connsiteX5" fmla="*/ 2434651 w 5575956"/>
              <a:gd name="connsiteY5" fmla="*/ 0 h 1420210"/>
              <a:gd name="connsiteX6" fmla="*/ 2434652 w 5575956"/>
              <a:gd name="connsiteY6" fmla="*/ 0 h 1420210"/>
              <a:gd name="connsiteX7" fmla="*/ 2447289 w 5575956"/>
              <a:gd name="connsiteY7" fmla="*/ 810 h 1420210"/>
              <a:gd name="connsiteX8" fmla="*/ 2452645 w 5575956"/>
              <a:gd name="connsiteY8" fmla="*/ 766 h 1420210"/>
              <a:gd name="connsiteX9" fmla="*/ 2434652 w 5575956"/>
              <a:gd name="connsiteY9" fmla="*/ 0 h 1420210"/>
              <a:gd name="connsiteX10" fmla="*/ 3144756 w 5575956"/>
              <a:gd name="connsiteY10" fmla="*/ 0 h 1420210"/>
              <a:gd name="connsiteX11" fmla="*/ 4065980 w 5575956"/>
              <a:gd name="connsiteY11" fmla="*/ 156504 h 1420210"/>
              <a:gd name="connsiteX12" fmla="*/ 4866605 w 5575956"/>
              <a:gd name="connsiteY12" fmla="*/ 594871 h 1420210"/>
              <a:gd name="connsiteX13" fmla="*/ 5352015 w 5575956"/>
              <a:gd name="connsiteY13" fmla="*/ 1080514 h 1420210"/>
              <a:gd name="connsiteX14" fmla="*/ 5518348 w 5575956"/>
              <a:gd name="connsiteY14" fmla="*/ 1317216 h 1420210"/>
              <a:gd name="connsiteX15" fmla="*/ 5575956 w 5575956"/>
              <a:gd name="connsiteY15" fmla="*/ 1420210 h 1420210"/>
              <a:gd name="connsiteX16" fmla="*/ 4868014 w 5575956"/>
              <a:gd name="connsiteY16" fmla="*/ 1420210 h 1420210"/>
              <a:gd name="connsiteX17" fmla="*/ 4802381 w 5575956"/>
              <a:gd name="connsiteY17" fmla="*/ 1310936 h 1420210"/>
              <a:gd name="connsiteX18" fmla="*/ 4754210 w 5575956"/>
              <a:gd name="connsiteY18" fmla="*/ 1236893 h 1420210"/>
              <a:gd name="connsiteX19" fmla="*/ 4675502 w 5575956"/>
              <a:gd name="connsiteY19" fmla="*/ 1127291 h 1420210"/>
              <a:gd name="connsiteX20" fmla="*/ 4624900 w 5575956"/>
              <a:gd name="connsiteY20" fmla="*/ 1060492 h 1420210"/>
              <a:gd name="connsiteX21" fmla="*/ 4530065 w 5575956"/>
              <a:gd name="connsiteY21" fmla="*/ 948864 h 1420210"/>
              <a:gd name="connsiteX22" fmla="*/ 4483543 w 5575956"/>
              <a:gd name="connsiteY22" fmla="*/ 895765 h 1420210"/>
              <a:gd name="connsiteX23" fmla="*/ 4330830 w 5575956"/>
              <a:gd name="connsiteY23" fmla="*/ 743043 h 1420210"/>
              <a:gd name="connsiteX24" fmla="*/ 4330816 w 5575956"/>
              <a:gd name="connsiteY24" fmla="*/ 743029 h 1420210"/>
              <a:gd name="connsiteX25" fmla="*/ 4330802 w 5575956"/>
              <a:gd name="connsiteY25" fmla="*/ 743016 h 1420210"/>
              <a:gd name="connsiteX26" fmla="*/ 4166562 w 5575956"/>
              <a:gd name="connsiteY26" fmla="*/ 603423 h 1420210"/>
              <a:gd name="connsiteX27" fmla="*/ 4110121 w 5575956"/>
              <a:gd name="connsiteY27" fmla="*/ 561518 h 1420210"/>
              <a:gd name="connsiteX28" fmla="*/ 3992043 w 5575956"/>
              <a:gd name="connsiteY28" fmla="*/ 476604 h 1420210"/>
              <a:gd name="connsiteX29" fmla="*/ 3922008 w 5575956"/>
              <a:gd name="connsiteY29" fmla="*/ 431946 h 1420210"/>
              <a:gd name="connsiteX30" fmla="*/ 3807744 w 5575956"/>
              <a:gd name="connsiteY30" fmla="*/ 363106 h 1420210"/>
              <a:gd name="connsiteX31" fmla="*/ 3731116 w 5575956"/>
              <a:gd name="connsiteY31" fmla="*/ 321604 h 1420210"/>
              <a:gd name="connsiteX32" fmla="*/ 3613840 w 5575956"/>
              <a:gd name="connsiteY32" fmla="*/ 263413 h 1420210"/>
              <a:gd name="connsiteX33" fmla="*/ 3534182 w 5575956"/>
              <a:gd name="connsiteY33" fmla="*/ 227389 h 1420210"/>
              <a:gd name="connsiteX34" fmla="*/ 3409579 w 5575956"/>
              <a:gd name="connsiteY34" fmla="*/ 177854 h 1420210"/>
              <a:gd name="connsiteX35" fmla="*/ 3330863 w 5575956"/>
              <a:gd name="connsiteY35" fmla="*/ 148891 h 1420210"/>
              <a:gd name="connsiteX36" fmla="*/ 3190197 w 5575956"/>
              <a:gd name="connsiteY36" fmla="*/ 106071 h 1420210"/>
              <a:gd name="connsiteX37" fmla="*/ 3121485 w 5575956"/>
              <a:gd name="connsiteY37" fmla="*/ 86320 h 1420210"/>
              <a:gd name="connsiteX38" fmla="*/ 2906613 w 5575956"/>
              <a:gd name="connsiteY38" fmla="*/ 40101 h 1420210"/>
              <a:gd name="connsiteX39" fmla="*/ 2906605 w 5575956"/>
              <a:gd name="connsiteY39" fmla="*/ 40100 h 1420210"/>
              <a:gd name="connsiteX40" fmla="*/ 2781909 w 5575956"/>
              <a:gd name="connsiteY40" fmla="*/ 24111 h 1420210"/>
              <a:gd name="connsiteX41" fmla="*/ 2530693 w 5575956"/>
              <a:gd name="connsiteY41" fmla="*/ 68428 h 1420210"/>
              <a:gd name="connsiteX42" fmla="*/ 2530685 w 5575956"/>
              <a:gd name="connsiteY42" fmla="*/ 68430 h 1420210"/>
              <a:gd name="connsiteX43" fmla="*/ 2288415 w 5575956"/>
              <a:gd name="connsiteY43" fmla="*/ 134952 h 1420210"/>
              <a:gd name="connsiteX44" fmla="*/ 2210591 w 5575956"/>
              <a:gd name="connsiteY44" fmla="*/ 163530 h 1420210"/>
              <a:gd name="connsiteX45" fmla="*/ 2055808 w 5575956"/>
              <a:gd name="connsiteY45" fmla="*/ 221889 h 1420210"/>
              <a:gd name="connsiteX46" fmla="*/ 1966923 w 5575956"/>
              <a:gd name="connsiteY46" fmla="*/ 263511 h 1420210"/>
              <a:gd name="connsiteX47" fmla="*/ 1833800 w 5575956"/>
              <a:gd name="connsiteY47" fmla="*/ 328174 h 1420210"/>
              <a:gd name="connsiteX48" fmla="*/ 1743700 w 5575956"/>
              <a:gd name="connsiteY48" fmla="*/ 380129 h 1420210"/>
              <a:gd name="connsiteX49" fmla="*/ 1623317 w 5575956"/>
              <a:gd name="connsiteY49" fmla="*/ 452748 h 1420210"/>
              <a:gd name="connsiteX50" fmla="*/ 1535561 w 5575956"/>
              <a:gd name="connsiteY50" fmla="*/ 513736 h 1420210"/>
              <a:gd name="connsiteX51" fmla="*/ 1425284 w 5575956"/>
              <a:gd name="connsiteY51" fmla="*/ 594559 h 1420210"/>
              <a:gd name="connsiteX52" fmla="*/ 1341713 w 5575956"/>
              <a:gd name="connsiteY52" fmla="*/ 663657 h 1420210"/>
              <a:gd name="connsiteX53" fmla="*/ 1240625 w 5575956"/>
              <a:gd name="connsiteY53" fmla="*/ 752563 h 1420210"/>
              <a:gd name="connsiteX54" fmla="*/ 1162426 w 5575956"/>
              <a:gd name="connsiteY54" fmla="*/ 828978 h 1420210"/>
              <a:gd name="connsiteX55" fmla="*/ 1070264 w 5575956"/>
              <a:gd name="connsiteY55" fmla="*/ 925731 h 1420210"/>
              <a:gd name="connsiteX56" fmla="*/ 998317 w 5575956"/>
              <a:gd name="connsiteY56" fmla="*/ 1008708 h 1420210"/>
              <a:gd name="connsiteX57" fmla="*/ 915123 w 5575956"/>
              <a:gd name="connsiteY57" fmla="*/ 1113057 h 1420210"/>
              <a:gd name="connsiteX58" fmla="*/ 850153 w 5575956"/>
              <a:gd name="connsiteY58" fmla="*/ 1201825 h 1420210"/>
              <a:gd name="connsiteX59" fmla="*/ 776127 w 5575956"/>
              <a:gd name="connsiteY59" fmla="*/ 1313578 h 1420210"/>
              <a:gd name="connsiteX60" fmla="*/ 718771 w 5575956"/>
              <a:gd name="connsiteY60" fmla="*/ 1407288 h 1420210"/>
              <a:gd name="connsiteX61" fmla="*/ 711765 w 5575956"/>
              <a:gd name="connsiteY61" fmla="*/ 1420210 h 1420210"/>
              <a:gd name="connsiteX62" fmla="*/ 0 w 5575956"/>
              <a:gd name="connsiteY62" fmla="*/ 1420210 h 1420210"/>
              <a:gd name="connsiteX63" fmla="*/ 3237 w 5575956"/>
              <a:gd name="connsiteY63" fmla="*/ 1413832 h 1420210"/>
              <a:gd name="connsiteX64" fmla="*/ 42077 w 5575956"/>
              <a:gd name="connsiteY64" fmla="*/ 1353766 h 1420210"/>
              <a:gd name="connsiteX65" fmla="*/ 103089 w 5575956"/>
              <a:gd name="connsiteY65" fmla="*/ 1252314 h 1420210"/>
              <a:gd name="connsiteX66" fmla="*/ 139373 w 5575956"/>
              <a:gd name="connsiteY66" fmla="*/ 1203297 h 1420210"/>
              <a:gd name="connsiteX67" fmla="*/ 164534 w 5575956"/>
              <a:gd name="connsiteY67" fmla="*/ 1164387 h 1420210"/>
              <a:gd name="connsiteX68" fmla="*/ 208624 w 5575956"/>
              <a:gd name="connsiteY68" fmla="*/ 1109746 h 1420210"/>
              <a:gd name="connsiteX69" fmla="*/ 264954 w 5575956"/>
              <a:gd name="connsiteY69" fmla="*/ 1033649 h 1420210"/>
              <a:gd name="connsiteX70" fmla="*/ 314152 w 5575956"/>
              <a:gd name="connsiteY70" fmla="*/ 978966 h 1420210"/>
              <a:gd name="connsiteX71" fmla="*/ 351883 w 5575956"/>
              <a:gd name="connsiteY71" fmla="*/ 932207 h 1420210"/>
              <a:gd name="connsiteX72" fmla="*/ 395589 w 5575956"/>
              <a:gd name="connsiteY72" fmla="*/ 888450 h 1420210"/>
              <a:gd name="connsiteX73" fmla="*/ 446431 w 5575956"/>
              <a:gd name="connsiteY73" fmla="*/ 831940 h 1420210"/>
              <a:gd name="connsiteX74" fmla="*/ 513977 w 5575956"/>
              <a:gd name="connsiteY74" fmla="*/ 769924 h 1420210"/>
              <a:gd name="connsiteX75" fmla="*/ 564274 w 5575956"/>
              <a:gd name="connsiteY75" fmla="*/ 719568 h 1420210"/>
              <a:gd name="connsiteX76" fmla="*/ 608422 w 5575956"/>
              <a:gd name="connsiteY76" fmla="*/ 683212 h 1420210"/>
              <a:gd name="connsiteX77" fmla="*/ 646105 w 5575956"/>
              <a:gd name="connsiteY77" fmla="*/ 648614 h 1420210"/>
              <a:gd name="connsiteX78" fmla="*/ 698452 w 5575956"/>
              <a:gd name="connsiteY78" fmla="*/ 609071 h 1420210"/>
              <a:gd name="connsiteX79" fmla="*/ 755377 w 5575956"/>
              <a:gd name="connsiteY79" fmla="*/ 562193 h 1420210"/>
              <a:gd name="connsiteX80" fmla="*/ 811238 w 5575956"/>
              <a:gd name="connsiteY80" fmla="*/ 523872 h 1420210"/>
              <a:gd name="connsiteX81" fmla="*/ 862565 w 5575956"/>
              <a:gd name="connsiteY81" fmla="*/ 485099 h 1420210"/>
              <a:gd name="connsiteX82" fmla="*/ 911840 w 5575956"/>
              <a:gd name="connsiteY82" fmla="*/ 454859 h 1420210"/>
              <a:gd name="connsiteX83" fmla="*/ 957817 w 5575956"/>
              <a:gd name="connsiteY83" fmla="*/ 423319 h 1420210"/>
              <a:gd name="connsiteX84" fmla="*/ 1025534 w 5575956"/>
              <a:gd name="connsiteY84" fmla="*/ 385084 h 1420210"/>
              <a:gd name="connsiteX85" fmla="*/ 1094396 w 5575956"/>
              <a:gd name="connsiteY85" fmla="*/ 342824 h 1420210"/>
              <a:gd name="connsiteX86" fmla="*/ 1137737 w 5575956"/>
              <a:gd name="connsiteY86" fmla="*/ 321732 h 1420210"/>
              <a:gd name="connsiteX87" fmla="*/ 1170277 w 5575956"/>
              <a:gd name="connsiteY87" fmla="*/ 303360 h 1420210"/>
              <a:gd name="connsiteX88" fmla="*/ 1250532 w 5575956"/>
              <a:gd name="connsiteY88" fmla="*/ 266842 h 1420210"/>
              <a:gd name="connsiteX89" fmla="*/ 1340184 w 5575956"/>
              <a:gd name="connsiteY89" fmla="*/ 223215 h 1420210"/>
              <a:gd name="connsiteX90" fmla="*/ 1373425 w 5575956"/>
              <a:gd name="connsiteY90" fmla="*/ 210924 h 1420210"/>
              <a:gd name="connsiteX91" fmla="*/ 1391441 w 5575956"/>
              <a:gd name="connsiteY91" fmla="*/ 202727 h 1420210"/>
              <a:gd name="connsiteX92" fmla="*/ 1488735 w 5575956"/>
              <a:gd name="connsiteY92" fmla="*/ 168290 h 1420210"/>
              <a:gd name="connsiteX93" fmla="*/ 1598517 w 5575956"/>
              <a:gd name="connsiteY93" fmla="*/ 127700 h 1420210"/>
              <a:gd name="connsiteX94" fmla="*/ 1616922 w 5575956"/>
              <a:gd name="connsiteY94" fmla="*/ 122919 h 1420210"/>
              <a:gd name="connsiteX95" fmla="*/ 1619994 w 5575956"/>
              <a:gd name="connsiteY95" fmla="*/ 121832 h 1420210"/>
              <a:gd name="connsiteX96" fmla="*/ 1854618 w 5575956"/>
              <a:gd name="connsiteY96" fmla="*/ 61088 h 1420210"/>
              <a:gd name="connsiteX97" fmla="*/ 1855600 w 5575956"/>
              <a:gd name="connsiteY97" fmla="*/ 60924 h 1420210"/>
              <a:gd name="connsiteX98" fmla="*/ 1867982 w 5575956"/>
              <a:gd name="connsiteY98" fmla="*/ 57708 h 1420210"/>
              <a:gd name="connsiteX99" fmla="*/ 1951147 w 5575956"/>
              <a:gd name="connsiteY99" fmla="*/ 44886 h 1420210"/>
              <a:gd name="connsiteX100" fmla="*/ 2093999 w 5575956"/>
              <a:gd name="connsiteY100" fmla="*/ 20907 h 1420210"/>
              <a:gd name="connsiteX101" fmla="*/ 2120030 w 5575956"/>
              <a:gd name="connsiteY101" fmla="*/ 18848 h 1420210"/>
              <a:gd name="connsiteX102" fmla="*/ 2147164 w 5575956"/>
              <a:gd name="connsiteY102" fmla="*/ 14665 h 1420210"/>
              <a:gd name="connsiteX103" fmla="*/ 2219696 w 5575956"/>
              <a:gd name="connsiteY103" fmla="*/ 10965 h 1420210"/>
              <a:gd name="connsiteX104" fmla="*/ 2336819 w 5575956"/>
              <a:gd name="connsiteY104" fmla="*/ 1701 h 1420210"/>
              <a:gd name="connsiteX105" fmla="*/ 2413428 w 5575956"/>
              <a:gd name="connsiteY105" fmla="*/ 1083 h 142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5575956" h="1420210">
                <a:moveTo>
                  <a:pt x="2659174" y="9558"/>
                </a:moveTo>
                <a:lnTo>
                  <a:pt x="2702614" y="13944"/>
                </a:lnTo>
                <a:lnTo>
                  <a:pt x="2672997" y="10147"/>
                </a:lnTo>
                <a:close/>
                <a:moveTo>
                  <a:pt x="2434650" y="0"/>
                </a:moveTo>
                <a:lnTo>
                  <a:pt x="2434651" y="0"/>
                </a:lnTo>
                <a:lnTo>
                  <a:pt x="2434651" y="0"/>
                </a:lnTo>
                <a:lnTo>
                  <a:pt x="2434652" y="0"/>
                </a:lnTo>
                <a:lnTo>
                  <a:pt x="2447289" y="810"/>
                </a:lnTo>
                <a:lnTo>
                  <a:pt x="2452645" y="766"/>
                </a:lnTo>
                <a:lnTo>
                  <a:pt x="2434652" y="0"/>
                </a:lnTo>
                <a:lnTo>
                  <a:pt x="3144756" y="0"/>
                </a:lnTo>
                <a:cubicBezTo>
                  <a:pt x="3465296" y="0"/>
                  <a:pt x="3775688" y="54764"/>
                  <a:pt x="4065980" y="156504"/>
                </a:cubicBezTo>
                <a:cubicBezTo>
                  <a:pt x="4356272" y="258245"/>
                  <a:pt x="4626464" y="406963"/>
                  <a:pt x="4866605" y="594871"/>
                </a:cubicBezTo>
                <a:cubicBezTo>
                  <a:pt x="5046711" y="735802"/>
                  <a:pt x="5209914" y="898778"/>
                  <a:pt x="5352015" y="1080514"/>
                </a:cubicBezTo>
                <a:cubicBezTo>
                  <a:pt x="5411224" y="1156237"/>
                  <a:pt x="5466769" y="1235217"/>
                  <a:pt x="5518348" y="1317216"/>
                </a:cubicBezTo>
                <a:lnTo>
                  <a:pt x="5575956" y="1420210"/>
                </a:lnTo>
                <a:lnTo>
                  <a:pt x="4868014" y="1420210"/>
                </a:lnTo>
                <a:lnTo>
                  <a:pt x="4802381" y="1310936"/>
                </a:lnTo>
                <a:lnTo>
                  <a:pt x="4754210" y="1236893"/>
                </a:lnTo>
                <a:lnTo>
                  <a:pt x="4675502" y="1127291"/>
                </a:lnTo>
                <a:lnTo>
                  <a:pt x="4624900" y="1060492"/>
                </a:lnTo>
                <a:lnTo>
                  <a:pt x="4530065" y="948864"/>
                </a:lnTo>
                <a:lnTo>
                  <a:pt x="4483543" y="895765"/>
                </a:lnTo>
                <a:lnTo>
                  <a:pt x="4330830" y="743043"/>
                </a:lnTo>
                <a:lnTo>
                  <a:pt x="4330816" y="743029"/>
                </a:lnTo>
                <a:lnTo>
                  <a:pt x="4330802" y="743016"/>
                </a:lnTo>
                <a:lnTo>
                  <a:pt x="4166562" y="603423"/>
                </a:lnTo>
                <a:lnTo>
                  <a:pt x="4110121" y="561518"/>
                </a:lnTo>
                <a:lnTo>
                  <a:pt x="3992043" y="476604"/>
                </a:lnTo>
                <a:lnTo>
                  <a:pt x="3922008" y="431946"/>
                </a:lnTo>
                <a:lnTo>
                  <a:pt x="3807744" y="363106"/>
                </a:lnTo>
                <a:lnTo>
                  <a:pt x="3731116" y="321604"/>
                </a:lnTo>
                <a:lnTo>
                  <a:pt x="3613840" y="263413"/>
                </a:lnTo>
                <a:lnTo>
                  <a:pt x="3534182" y="227389"/>
                </a:lnTo>
                <a:lnTo>
                  <a:pt x="3409579" y="177854"/>
                </a:lnTo>
                <a:lnTo>
                  <a:pt x="3330863" y="148891"/>
                </a:lnTo>
                <a:lnTo>
                  <a:pt x="3190197" y="106071"/>
                </a:lnTo>
                <a:lnTo>
                  <a:pt x="3121485" y="86320"/>
                </a:lnTo>
                <a:lnTo>
                  <a:pt x="2906613" y="40101"/>
                </a:lnTo>
                <a:lnTo>
                  <a:pt x="2906605" y="40100"/>
                </a:lnTo>
                <a:lnTo>
                  <a:pt x="2781909" y="24111"/>
                </a:lnTo>
                <a:lnTo>
                  <a:pt x="2530693" y="68428"/>
                </a:lnTo>
                <a:lnTo>
                  <a:pt x="2530685" y="68430"/>
                </a:lnTo>
                <a:lnTo>
                  <a:pt x="2288415" y="134952"/>
                </a:lnTo>
                <a:lnTo>
                  <a:pt x="2210591" y="163530"/>
                </a:lnTo>
                <a:lnTo>
                  <a:pt x="2055808" y="221889"/>
                </a:lnTo>
                <a:lnTo>
                  <a:pt x="1966923" y="263511"/>
                </a:lnTo>
                <a:lnTo>
                  <a:pt x="1833800" y="328174"/>
                </a:lnTo>
                <a:lnTo>
                  <a:pt x="1743700" y="380129"/>
                </a:lnTo>
                <a:lnTo>
                  <a:pt x="1623317" y="452748"/>
                </a:lnTo>
                <a:lnTo>
                  <a:pt x="1535561" y="513736"/>
                </a:lnTo>
                <a:lnTo>
                  <a:pt x="1425284" y="594559"/>
                </a:lnTo>
                <a:lnTo>
                  <a:pt x="1341713" y="663657"/>
                </a:lnTo>
                <a:lnTo>
                  <a:pt x="1240625" y="752563"/>
                </a:lnTo>
                <a:lnTo>
                  <a:pt x="1162426" y="828978"/>
                </a:lnTo>
                <a:lnTo>
                  <a:pt x="1070264" y="925731"/>
                </a:lnTo>
                <a:lnTo>
                  <a:pt x="998317" y="1008708"/>
                </a:lnTo>
                <a:lnTo>
                  <a:pt x="915123" y="1113057"/>
                </a:lnTo>
                <a:lnTo>
                  <a:pt x="850153" y="1201825"/>
                </a:lnTo>
                <a:lnTo>
                  <a:pt x="776127" y="1313578"/>
                </a:lnTo>
                <a:lnTo>
                  <a:pt x="718771" y="1407288"/>
                </a:lnTo>
                <a:lnTo>
                  <a:pt x="711765" y="1420210"/>
                </a:lnTo>
                <a:lnTo>
                  <a:pt x="0" y="1420210"/>
                </a:lnTo>
                <a:lnTo>
                  <a:pt x="3237" y="1413832"/>
                </a:lnTo>
                <a:lnTo>
                  <a:pt x="42077" y="1353766"/>
                </a:lnTo>
                <a:lnTo>
                  <a:pt x="103089" y="1252314"/>
                </a:lnTo>
                <a:lnTo>
                  <a:pt x="139373" y="1203297"/>
                </a:lnTo>
                <a:lnTo>
                  <a:pt x="164534" y="1164387"/>
                </a:lnTo>
                <a:lnTo>
                  <a:pt x="208624" y="1109746"/>
                </a:lnTo>
                <a:lnTo>
                  <a:pt x="264954" y="1033649"/>
                </a:lnTo>
                <a:lnTo>
                  <a:pt x="314152" y="978966"/>
                </a:lnTo>
                <a:lnTo>
                  <a:pt x="351883" y="932207"/>
                </a:lnTo>
                <a:lnTo>
                  <a:pt x="395589" y="888450"/>
                </a:lnTo>
                <a:lnTo>
                  <a:pt x="446431" y="831940"/>
                </a:lnTo>
                <a:lnTo>
                  <a:pt x="513977" y="769924"/>
                </a:lnTo>
                <a:lnTo>
                  <a:pt x="564274" y="719568"/>
                </a:lnTo>
                <a:lnTo>
                  <a:pt x="608422" y="683212"/>
                </a:lnTo>
                <a:lnTo>
                  <a:pt x="646105" y="648614"/>
                </a:lnTo>
                <a:lnTo>
                  <a:pt x="698452" y="609071"/>
                </a:lnTo>
                <a:lnTo>
                  <a:pt x="755377" y="562193"/>
                </a:lnTo>
                <a:lnTo>
                  <a:pt x="811238" y="523872"/>
                </a:lnTo>
                <a:lnTo>
                  <a:pt x="862565" y="485099"/>
                </a:lnTo>
                <a:lnTo>
                  <a:pt x="911840" y="454859"/>
                </a:lnTo>
                <a:lnTo>
                  <a:pt x="957817" y="423319"/>
                </a:lnTo>
                <a:lnTo>
                  <a:pt x="1025534" y="385084"/>
                </a:lnTo>
                <a:lnTo>
                  <a:pt x="1094396" y="342824"/>
                </a:lnTo>
                <a:lnTo>
                  <a:pt x="1137737" y="321732"/>
                </a:lnTo>
                <a:lnTo>
                  <a:pt x="1170277" y="303360"/>
                </a:lnTo>
                <a:lnTo>
                  <a:pt x="1250532" y="266842"/>
                </a:lnTo>
                <a:lnTo>
                  <a:pt x="1340184" y="223215"/>
                </a:lnTo>
                <a:lnTo>
                  <a:pt x="1373425" y="210924"/>
                </a:lnTo>
                <a:lnTo>
                  <a:pt x="1391441" y="202727"/>
                </a:lnTo>
                <a:lnTo>
                  <a:pt x="1488735" y="168290"/>
                </a:lnTo>
                <a:lnTo>
                  <a:pt x="1598517" y="127700"/>
                </a:lnTo>
                <a:lnTo>
                  <a:pt x="1616922" y="122919"/>
                </a:lnTo>
                <a:lnTo>
                  <a:pt x="1619994" y="121832"/>
                </a:lnTo>
                <a:cubicBezTo>
                  <a:pt x="1697263" y="98203"/>
                  <a:pt x="1775544" y="77932"/>
                  <a:pt x="1854618" y="61088"/>
                </a:cubicBezTo>
                <a:lnTo>
                  <a:pt x="1855600" y="60924"/>
                </a:lnTo>
                <a:lnTo>
                  <a:pt x="1867982" y="57708"/>
                </a:lnTo>
                <a:lnTo>
                  <a:pt x="1951147" y="44886"/>
                </a:lnTo>
                <a:lnTo>
                  <a:pt x="2093999" y="20907"/>
                </a:lnTo>
                <a:lnTo>
                  <a:pt x="2120030" y="18848"/>
                </a:lnTo>
                <a:lnTo>
                  <a:pt x="2147164" y="14665"/>
                </a:lnTo>
                <a:lnTo>
                  <a:pt x="2219696" y="10965"/>
                </a:lnTo>
                <a:lnTo>
                  <a:pt x="2336819" y="1701"/>
                </a:lnTo>
                <a:lnTo>
                  <a:pt x="2413428" y="108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650337" y="356724"/>
            <a:ext cx="5635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/>
              <a:t>Adaptation graphique</a:t>
            </a:r>
          </a:p>
        </p:txBody>
      </p:sp>
      <p:sp>
        <p:nvSpPr>
          <p:cNvPr id="6" name="Rectangle 5">
            <a:hlinkClick r:id="rId2" action="ppaction://hlinkfile"/>
          </p:cNvPr>
          <p:cNvSpPr/>
          <p:nvPr/>
        </p:nvSpPr>
        <p:spPr>
          <a:xfrm>
            <a:off x="1714747" y="3988039"/>
            <a:ext cx="3221148" cy="505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rId3" action="ppaction://hlinkfile"/>
          </p:cNvPr>
          <p:cNvSpPr/>
          <p:nvPr/>
        </p:nvSpPr>
        <p:spPr>
          <a:xfrm>
            <a:off x="1633882" y="3480769"/>
            <a:ext cx="3221148" cy="505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70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042915" y="-56556"/>
            <a:ext cx="6200150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6010488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47830" y="3094380"/>
            <a:ext cx="116519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/>
              <a:t>Document</a:t>
            </a:r>
          </a:p>
          <a:p>
            <a:pPr algn="ctr"/>
            <a:r>
              <a:rPr lang="fr-FR" dirty="0"/>
              <a:t>brut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849755" y="3094381"/>
            <a:ext cx="116519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/>
              <a:t>Document</a:t>
            </a:r>
          </a:p>
          <a:p>
            <a:pPr algn="ctr"/>
            <a:r>
              <a:rPr lang="fr-FR" dirty="0"/>
              <a:t>adapté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737898" y="1039891"/>
            <a:ext cx="179260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Document</a:t>
            </a:r>
          </a:p>
          <a:p>
            <a:pPr algn="ctr"/>
            <a:r>
              <a:rPr lang="fr-FR" dirty="0"/>
              <a:t>adapté papier</a:t>
            </a:r>
          </a:p>
        </p:txBody>
      </p:sp>
      <p:sp>
        <p:nvSpPr>
          <p:cNvPr id="10" name="Flèche courbée vers le bas 9"/>
          <p:cNvSpPr/>
          <p:nvPr/>
        </p:nvSpPr>
        <p:spPr>
          <a:xfrm>
            <a:off x="1460990" y="1532157"/>
            <a:ext cx="3108960" cy="132025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>
            <a:hlinkClick r:id="rId3" action="ppaction://hlinksldjump"/>
          </p:cNvPr>
          <p:cNvSpPr txBox="1"/>
          <p:nvPr/>
        </p:nvSpPr>
        <p:spPr>
          <a:xfrm>
            <a:off x="1741336" y="1132224"/>
            <a:ext cx="2230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Adaptation graphique</a:t>
            </a:r>
          </a:p>
        </p:txBody>
      </p:sp>
      <p:sp>
        <p:nvSpPr>
          <p:cNvPr id="12" name="Flèche courbée vers le bas 11"/>
          <p:cNvSpPr/>
          <p:nvPr/>
        </p:nvSpPr>
        <p:spPr>
          <a:xfrm flipV="1">
            <a:off x="1460990" y="3982683"/>
            <a:ext cx="3108960" cy="132025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ZoneTexte 12">
            <a:hlinkClick r:id="rId4" action="ppaction://hlinksldjump"/>
          </p:cNvPr>
          <p:cNvSpPr txBox="1"/>
          <p:nvPr/>
        </p:nvSpPr>
        <p:spPr>
          <a:xfrm>
            <a:off x="1744598" y="5302934"/>
            <a:ext cx="203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Adaptation du code</a:t>
            </a:r>
          </a:p>
        </p:txBody>
      </p:sp>
      <p:sp>
        <p:nvSpPr>
          <p:cNvPr id="14" name="Virage 13"/>
          <p:cNvSpPr/>
          <p:nvPr/>
        </p:nvSpPr>
        <p:spPr>
          <a:xfrm>
            <a:off x="4760423" y="1132224"/>
            <a:ext cx="2355867" cy="1720184"/>
          </a:xfrm>
          <a:prstGeom prst="bentArrow">
            <a:avLst>
              <a:gd name="adj1" fmla="val 12396"/>
              <a:gd name="adj2" fmla="val 16232"/>
              <a:gd name="adj3" fmla="val 23904"/>
              <a:gd name="adj4" fmla="val 56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>
            <a:hlinkClick r:id="rId5" action="ppaction://hlinksldjump"/>
          </p:cNvPr>
          <p:cNvSpPr txBox="1"/>
          <p:nvPr/>
        </p:nvSpPr>
        <p:spPr>
          <a:xfrm>
            <a:off x="5252892" y="708405"/>
            <a:ext cx="1446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Transmission </a:t>
            </a:r>
          </a:p>
          <a:p>
            <a:r>
              <a:rPr lang="fr-FR" dirty="0"/>
              <a:t>directe</a:t>
            </a:r>
          </a:p>
        </p:txBody>
      </p:sp>
      <p:sp>
        <p:nvSpPr>
          <p:cNvPr id="16" name="Flèche droite 15"/>
          <p:cNvSpPr/>
          <p:nvPr/>
        </p:nvSpPr>
        <p:spPr>
          <a:xfrm>
            <a:off x="5383402" y="3206439"/>
            <a:ext cx="1732888" cy="534272"/>
          </a:xfrm>
          <a:prstGeom prst="rightArrow">
            <a:avLst>
              <a:gd name="adj1" fmla="val 50000"/>
              <a:gd name="adj2" fmla="val 74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hlinkClick r:id="rId6" action="ppaction://hlinksldjump"/>
          </p:cNvPr>
          <p:cNvSpPr txBox="1"/>
          <p:nvPr/>
        </p:nvSpPr>
        <p:spPr>
          <a:xfrm>
            <a:off x="5258661" y="2726113"/>
            <a:ext cx="1446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Transmission </a:t>
            </a:r>
          </a:p>
          <a:p>
            <a:r>
              <a:rPr lang="fr-FR" dirty="0"/>
              <a:t>électronique</a:t>
            </a:r>
          </a:p>
        </p:txBody>
      </p:sp>
      <p:pic>
        <p:nvPicPr>
          <p:cNvPr id="29" name="Image 2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8400" y="2883009"/>
            <a:ext cx="745717" cy="1055609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7291247" y="3094380"/>
            <a:ext cx="116519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/>
              <a:t>Document</a:t>
            </a:r>
          </a:p>
          <a:p>
            <a:pPr algn="ctr"/>
            <a:r>
              <a:rPr lang="fr-FR" dirty="0"/>
              <a:t>adapté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2529" y="2874133"/>
            <a:ext cx="814799" cy="1054373"/>
          </a:xfrm>
          <a:prstGeom prst="rect">
            <a:avLst/>
          </a:prstGeom>
        </p:spPr>
      </p:pic>
      <p:pic>
        <p:nvPicPr>
          <p:cNvPr id="3" name="Image 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8" y="226032"/>
            <a:ext cx="462932" cy="437616"/>
          </a:xfrm>
          <a:prstGeom prst="rect">
            <a:avLst/>
          </a:prstGeom>
        </p:spPr>
      </p:pic>
      <p:sp>
        <p:nvSpPr>
          <p:cNvPr id="37" name="ZoneTexte 36">
            <a:hlinkClick r:id="rId12" action="ppaction://hlinksldjump"/>
          </p:cNvPr>
          <p:cNvSpPr txBox="1"/>
          <p:nvPr/>
        </p:nvSpPr>
        <p:spPr>
          <a:xfrm>
            <a:off x="8572591" y="2726113"/>
            <a:ext cx="2174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Les aides à la lecture </a:t>
            </a:r>
          </a:p>
          <a:p>
            <a:r>
              <a:rPr lang="fr-FR" dirty="0"/>
              <a:t>et à l’écriture</a:t>
            </a:r>
          </a:p>
        </p:txBody>
      </p:sp>
      <p:sp>
        <p:nvSpPr>
          <p:cNvPr id="38" name="Flèche droite 24"/>
          <p:cNvSpPr/>
          <p:nvPr/>
        </p:nvSpPr>
        <p:spPr>
          <a:xfrm>
            <a:off x="8631395" y="3206439"/>
            <a:ext cx="1732888" cy="534272"/>
          </a:xfrm>
          <a:prstGeom prst="rightArrow">
            <a:avLst>
              <a:gd name="adj1" fmla="val 50000"/>
              <a:gd name="adj2" fmla="val 74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Virage 1"/>
          <p:cNvSpPr/>
          <p:nvPr/>
        </p:nvSpPr>
        <p:spPr>
          <a:xfrm flipH="1" flipV="1">
            <a:off x="1605354" y="3982683"/>
            <a:ext cx="9587882" cy="2640502"/>
          </a:xfrm>
          <a:prstGeom prst="bentArrow">
            <a:avLst>
              <a:gd name="adj1" fmla="val 10006"/>
              <a:gd name="adj2" fmla="val 12691"/>
              <a:gd name="adj3" fmla="val 2143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0442661" y="3096893"/>
            <a:ext cx="116519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/>
              <a:t>Document</a:t>
            </a:r>
          </a:p>
          <a:p>
            <a:pPr algn="ctr"/>
            <a:r>
              <a:rPr lang="fr-FR" dirty="0"/>
              <a:t>modifié</a:t>
            </a:r>
          </a:p>
        </p:txBody>
      </p:sp>
      <p:sp>
        <p:nvSpPr>
          <p:cNvPr id="24" name="ZoneTexte 23">
            <a:hlinkClick r:id="rId13" action="ppaction://hlinksldjump"/>
          </p:cNvPr>
          <p:cNvSpPr txBox="1"/>
          <p:nvPr/>
        </p:nvSpPr>
        <p:spPr>
          <a:xfrm>
            <a:off x="4606270" y="3851705"/>
            <a:ext cx="56418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@</a:t>
            </a:r>
          </a:p>
        </p:txBody>
      </p:sp>
    </p:spTree>
    <p:extLst>
      <p:ext uri="{BB962C8B-B14F-4D97-AF65-F5344CB8AC3E}">
        <p14:creationId xmlns:p14="http://schemas.microsoft.com/office/powerpoint/2010/main" val="140979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781050" y="3180155"/>
            <a:ext cx="11622092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3600" b="1" dirty="0" smtClean="0">
                <a:hlinkClick r:id="rId2"/>
              </a:rPr>
              <a:t>Bandeau cartable fantastique </a:t>
            </a:r>
            <a:r>
              <a:rPr lang="fr-FR" sz="3600" i="1" dirty="0"/>
              <a:t> </a:t>
            </a:r>
            <a:r>
              <a:rPr lang="fr-FR" sz="3600" i="1" dirty="0" smtClean="0"/>
              <a:t> </a:t>
            </a:r>
          </a:p>
          <a:p>
            <a:r>
              <a:rPr lang="fr-FR" sz="3600" i="1" dirty="0" smtClean="0"/>
              <a:t>permet de rendre accessible des textes en adaptant la police, </a:t>
            </a:r>
          </a:p>
          <a:p>
            <a:r>
              <a:rPr lang="fr-FR" sz="3600" i="1" dirty="0" smtClean="0"/>
              <a:t>sa taille, l’interligne, les espaces entre les mots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3600" b="1" dirty="0" smtClean="0">
                <a:hlinkClick r:id="rId3"/>
              </a:rPr>
              <a:t>Lire couleur</a:t>
            </a:r>
            <a:endParaRPr lang="fr-FR" sz="3600" b="1" dirty="0" smtClean="0"/>
          </a:p>
          <a:p>
            <a:r>
              <a:rPr lang="fr-FR" sz="3600" dirty="0" smtClean="0"/>
              <a:t>A installer avec libre office ou </a:t>
            </a:r>
            <a:r>
              <a:rPr lang="fr-FR" sz="3600" dirty="0" err="1" smtClean="0"/>
              <a:t>word</a:t>
            </a:r>
            <a:endParaRPr lang="fr-FR" sz="3600" dirty="0" smtClean="0"/>
          </a:p>
          <a:p>
            <a:endParaRPr lang="fr-FR" sz="3600" b="1" dirty="0" smtClean="0"/>
          </a:p>
          <a:p>
            <a:endParaRPr lang="fr-FR" sz="2800" dirty="0"/>
          </a:p>
        </p:txBody>
      </p:sp>
      <p:sp>
        <p:nvSpPr>
          <p:cNvPr id="60" name="Flèche gauche 59">
            <a:hlinkClick r:id="rId4" action="ppaction://hlinksldjump"/>
          </p:cNvPr>
          <p:cNvSpPr/>
          <p:nvPr/>
        </p:nvSpPr>
        <p:spPr>
          <a:xfrm>
            <a:off x="781050" y="6200775"/>
            <a:ext cx="704850" cy="371475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133865" y="1089514"/>
            <a:ext cx="5102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/>
              <a:t>Adaptation du code</a:t>
            </a:r>
          </a:p>
        </p:txBody>
      </p:sp>
      <p:sp>
        <p:nvSpPr>
          <p:cNvPr id="9" name="Forme libre 8"/>
          <p:cNvSpPr/>
          <p:nvPr/>
        </p:nvSpPr>
        <p:spPr>
          <a:xfrm>
            <a:off x="3495848" y="1"/>
            <a:ext cx="3841122" cy="481697"/>
          </a:xfrm>
          <a:custGeom>
            <a:avLst/>
            <a:gdLst>
              <a:gd name="connsiteX0" fmla="*/ 1834505 w 3841122"/>
              <a:gd name="connsiteY0" fmla="*/ 467753 h 481697"/>
              <a:gd name="connsiteX1" fmla="*/ 1791065 w 3841122"/>
              <a:gd name="connsiteY1" fmla="*/ 472139 h 481697"/>
              <a:gd name="connsiteX2" fmla="*/ 1804888 w 3841122"/>
              <a:gd name="connsiteY2" fmla="*/ 471550 h 481697"/>
              <a:gd name="connsiteX3" fmla="*/ 0 w 3841122"/>
              <a:gd name="connsiteY3" fmla="*/ 0 h 481697"/>
              <a:gd name="connsiteX4" fmla="*/ 713553 w 3841122"/>
              <a:gd name="connsiteY4" fmla="*/ 0 h 481697"/>
              <a:gd name="connsiteX5" fmla="*/ 755208 w 3841122"/>
              <a:gd name="connsiteY5" fmla="*/ 28949 h 481697"/>
              <a:gd name="connsiteX6" fmla="*/ 875591 w 3841122"/>
              <a:gd name="connsiteY6" fmla="*/ 101568 h 481697"/>
              <a:gd name="connsiteX7" fmla="*/ 965691 w 3841122"/>
              <a:gd name="connsiteY7" fmla="*/ 153523 h 481697"/>
              <a:gd name="connsiteX8" fmla="*/ 1098814 w 3841122"/>
              <a:gd name="connsiteY8" fmla="*/ 218186 h 481697"/>
              <a:gd name="connsiteX9" fmla="*/ 1187699 w 3841122"/>
              <a:gd name="connsiteY9" fmla="*/ 259808 h 481697"/>
              <a:gd name="connsiteX10" fmla="*/ 1342482 w 3841122"/>
              <a:gd name="connsiteY10" fmla="*/ 318167 h 481697"/>
              <a:gd name="connsiteX11" fmla="*/ 1420306 w 3841122"/>
              <a:gd name="connsiteY11" fmla="*/ 346745 h 481697"/>
              <a:gd name="connsiteX12" fmla="*/ 1662576 w 3841122"/>
              <a:gd name="connsiteY12" fmla="*/ 413267 h 481697"/>
              <a:gd name="connsiteX13" fmla="*/ 1662584 w 3841122"/>
              <a:gd name="connsiteY13" fmla="*/ 413269 h 481697"/>
              <a:gd name="connsiteX14" fmla="*/ 1913800 w 3841122"/>
              <a:gd name="connsiteY14" fmla="*/ 457586 h 481697"/>
              <a:gd name="connsiteX15" fmla="*/ 2038496 w 3841122"/>
              <a:gd name="connsiteY15" fmla="*/ 441597 h 481697"/>
              <a:gd name="connsiteX16" fmla="*/ 2038504 w 3841122"/>
              <a:gd name="connsiteY16" fmla="*/ 441596 h 481697"/>
              <a:gd name="connsiteX17" fmla="*/ 2253376 w 3841122"/>
              <a:gd name="connsiteY17" fmla="*/ 395377 h 481697"/>
              <a:gd name="connsiteX18" fmla="*/ 2322088 w 3841122"/>
              <a:gd name="connsiteY18" fmla="*/ 375626 h 481697"/>
              <a:gd name="connsiteX19" fmla="*/ 2462754 w 3841122"/>
              <a:gd name="connsiteY19" fmla="*/ 332806 h 481697"/>
              <a:gd name="connsiteX20" fmla="*/ 2541470 w 3841122"/>
              <a:gd name="connsiteY20" fmla="*/ 303843 h 481697"/>
              <a:gd name="connsiteX21" fmla="*/ 2666073 w 3841122"/>
              <a:gd name="connsiteY21" fmla="*/ 254308 h 481697"/>
              <a:gd name="connsiteX22" fmla="*/ 2745731 w 3841122"/>
              <a:gd name="connsiteY22" fmla="*/ 218284 h 481697"/>
              <a:gd name="connsiteX23" fmla="*/ 2863007 w 3841122"/>
              <a:gd name="connsiteY23" fmla="*/ 160093 h 481697"/>
              <a:gd name="connsiteX24" fmla="*/ 2939635 w 3841122"/>
              <a:gd name="connsiteY24" fmla="*/ 118591 h 481697"/>
              <a:gd name="connsiteX25" fmla="*/ 3053899 w 3841122"/>
              <a:gd name="connsiteY25" fmla="*/ 49751 h 481697"/>
              <a:gd name="connsiteX26" fmla="*/ 3123934 w 3841122"/>
              <a:gd name="connsiteY26" fmla="*/ 5093 h 481697"/>
              <a:gd name="connsiteX27" fmla="*/ 3131016 w 3841122"/>
              <a:gd name="connsiteY27" fmla="*/ 0 h 481697"/>
              <a:gd name="connsiteX28" fmla="*/ 3841122 w 3841122"/>
              <a:gd name="connsiteY28" fmla="*/ 0 h 481697"/>
              <a:gd name="connsiteX29" fmla="*/ 3812911 w 3841122"/>
              <a:gd name="connsiteY29" fmla="*/ 20287 h 481697"/>
              <a:gd name="connsiteX30" fmla="*/ 3197871 w 3841122"/>
              <a:gd name="connsiteY30" fmla="*/ 325193 h 481697"/>
              <a:gd name="connsiteX31" fmla="*/ 2276647 w 3841122"/>
              <a:gd name="connsiteY31" fmla="*/ 481697 h 481697"/>
              <a:gd name="connsiteX32" fmla="*/ 1566543 w 3841122"/>
              <a:gd name="connsiteY32" fmla="*/ 481697 h 481697"/>
              <a:gd name="connsiteX33" fmla="*/ 1584536 w 3841122"/>
              <a:gd name="connsiteY33" fmla="*/ 480931 h 481697"/>
              <a:gd name="connsiteX34" fmla="*/ 1579180 w 3841122"/>
              <a:gd name="connsiteY34" fmla="*/ 480887 h 481697"/>
              <a:gd name="connsiteX35" fmla="*/ 1566543 w 3841122"/>
              <a:gd name="connsiteY35" fmla="*/ 481697 h 481697"/>
              <a:gd name="connsiteX36" fmla="*/ 1566542 w 3841122"/>
              <a:gd name="connsiteY36" fmla="*/ 481697 h 481697"/>
              <a:gd name="connsiteX37" fmla="*/ 1566541 w 3841122"/>
              <a:gd name="connsiteY37" fmla="*/ 481697 h 481697"/>
              <a:gd name="connsiteX38" fmla="*/ 1545319 w 3841122"/>
              <a:gd name="connsiteY38" fmla="*/ 480614 h 481697"/>
              <a:gd name="connsiteX39" fmla="*/ 1468710 w 3841122"/>
              <a:gd name="connsiteY39" fmla="*/ 479996 h 481697"/>
              <a:gd name="connsiteX40" fmla="*/ 1351587 w 3841122"/>
              <a:gd name="connsiteY40" fmla="*/ 470732 h 481697"/>
              <a:gd name="connsiteX41" fmla="*/ 1279055 w 3841122"/>
              <a:gd name="connsiteY41" fmla="*/ 467032 h 481697"/>
              <a:gd name="connsiteX42" fmla="*/ 1251921 w 3841122"/>
              <a:gd name="connsiteY42" fmla="*/ 462849 h 481697"/>
              <a:gd name="connsiteX43" fmla="*/ 1225890 w 3841122"/>
              <a:gd name="connsiteY43" fmla="*/ 460790 h 481697"/>
              <a:gd name="connsiteX44" fmla="*/ 1083038 w 3841122"/>
              <a:gd name="connsiteY44" fmla="*/ 436811 h 481697"/>
              <a:gd name="connsiteX45" fmla="*/ 999873 w 3841122"/>
              <a:gd name="connsiteY45" fmla="*/ 423989 h 481697"/>
              <a:gd name="connsiteX46" fmla="*/ 987491 w 3841122"/>
              <a:gd name="connsiteY46" fmla="*/ 420773 h 481697"/>
              <a:gd name="connsiteX47" fmla="*/ 986509 w 3841122"/>
              <a:gd name="connsiteY47" fmla="*/ 420609 h 481697"/>
              <a:gd name="connsiteX48" fmla="*/ 751885 w 3841122"/>
              <a:gd name="connsiteY48" fmla="*/ 359865 h 481697"/>
              <a:gd name="connsiteX49" fmla="*/ 748813 w 3841122"/>
              <a:gd name="connsiteY49" fmla="*/ 358778 h 481697"/>
              <a:gd name="connsiteX50" fmla="*/ 730408 w 3841122"/>
              <a:gd name="connsiteY50" fmla="*/ 353997 h 481697"/>
              <a:gd name="connsiteX51" fmla="*/ 620626 w 3841122"/>
              <a:gd name="connsiteY51" fmla="*/ 313407 h 481697"/>
              <a:gd name="connsiteX52" fmla="*/ 523332 w 3841122"/>
              <a:gd name="connsiteY52" fmla="*/ 278970 h 481697"/>
              <a:gd name="connsiteX53" fmla="*/ 505316 w 3841122"/>
              <a:gd name="connsiteY53" fmla="*/ 270773 h 481697"/>
              <a:gd name="connsiteX54" fmla="*/ 472075 w 3841122"/>
              <a:gd name="connsiteY54" fmla="*/ 258482 h 481697"/>
              <a:gd name="connsiteX55" fmla="*/ 382423 w 3841122"/>
              <a:gd name="connsiteY55" fmla="*/ 214855 h 481697"/>
              <a:gd name="connsiteX56" fmla="*/ 302168 w 3841122"/>
              <a:gd name="connsiteY56" fmla="*/ 178337 h 481697"/>
              <a:gd name="connsiteX57" fmla="*/ 269628 w 3841122"/>
              <a:gd name="connsiteY57" fmla="*/ 159965 h 481697"/>
              <a:gd name="connsiteX58" fmla="*/ 226287 w 3841122"/>
              <a:gd name="connsiteY58" fmla="*/ 138873 h 481697"/>
              <a:gd name="connsiteX59" fmla="*/ 157425 w 3841122"/>
              <a:gd name="connsiteY59" fmla="*/ 96613 h 481697"/>
              <a:gd name="connsiteX60" fmla="*/ 89708 w 3841122"/>
              <a:gd name="connsiteY60" fmla="*/ 58378 h 481697"/>
              <a:gd name="connsiteX61" fmla="*/ 43731 w 3841122"/>
              <a:gd name="connsiteY61" fmla="*/ 26838 h 48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1122" h="481697">
                <a:moveTo>
                  <a:pt x="1834505" y="467753"/>
                </a:moveTo>
                <a:lnTo>
                  <a:pt x="1791065" y="472139"/>
                </a:lnTo>
                <a:lnTo>
                  <a:pt x="1804888" y="471550"/>
                </a:lnTo>
                <a:close/>
                <a:moveTo>
                  <a:pt x="0" y="0"/>
                </a:moveTo>
                <a:lnTo>
                  <a:pt x="713553" y="0"/>
                </a:lnTo>
                <a:lnTo>
                  <a:pt x="755208" y="28949"/>
                </a:lnTo>
                <a:lnTo>
                  <a:pt x="875591" y="101568"/>
                </a:lnTo>
                <a:lnTo>
                  <a:pt x="965691" y="153523"/>
                </a:lnTo>
                <a:lnTo>
                  <a:pt x="1098814" y="218186"/>
                </a:lnTo>
                <a:lnTo>
                  <a:pt x="1187699" y="259808"/>
                </a:lnTo>
                <a:lnTo>
                  <a:pt x="1342482" y="318167"/>
                </a:lnTo>
                <a:lnTo>
                  <a:pt x="1420306" y="346745"/>
                </a:lnTo>
                <a:lnTo>
                  <a:pt x="1662576" y="413267"/>
                </a:lnTo>
                <a:lnTo>
                  <a:pt x="1662584" y="413269"/>
                </a:lnTo>
                <a:lnTo>
                  <a:pt x="1913800" y="457586"/>
                </a:lnTo>
                <a:lnTo>
                  <a:pt x="2038496" y="441597"/>
                </a:lnTo>
                <a:lnTo>
                  <a:pt x="2038504" y="441596"/>
                </a:lnTo>
                <a:lnTo>
                  <a:pt x="2253376" y="395377"/>
                </a:lnTo>
                <a:lnTo>
                  <a:pt x="2322088" y="375626"/>
                </a:lnTo>
                <a:lnTo>
                  <a:pt x="2462754" y="332806"/>
                </a:lnTo>
                <a:lnTo>
                  <a:pt x="2541470" y="303843"/>
                </a:lnTo>
                <a:lnTo>
                  <a:pt x="2666073" y="254308"/>
                </a:lnTo>
                <a:lnTo>
                  <a:pt x="2745731" y="218284"/>
                </a:lnTo>
                <a:lnTo>
                  <a:pt x="2863007" y="160093"/>
                </a:lnTo>
                <a:lnTo>
                  <a:pt x="2939635" y="118591"/>
                </a:lnTo>
                <a:lnTo>
                  <a:pt x="3053899" y="49751"/>
                </a:lnTo>
                <a:lnTo>
                  <a:pt x="3123934" y="5093"/>
                </a:lnTo>
                <a:lnTo>
                  <a:pt x="3131016" y="0"/>
                </a:lnTo>
                <a:lnTo>
                  <a:pt x="3841122" y="0"/>
                </a:lnTo>
                <a:lnTo>
                  <a:pt x="3812911" y="20287"/>
                </a:lnTo>
                <a:cubicBezTo>
                  <a:pt x="3622003" y="146157"/>
                  <a:pt x="3415590" y="248887"/>
                  <a:pt x="3197871" y="325193"/>
                </a:cubicBezTo>
                <a:cubicBezTo>
                  <a:pt x="2907579" y="426933"/>
                  <a:pt x="2597187" y="481697"/>
                  <a:pt x="2276647" y="481697"/>
                </a:cubicBezTo>
                <a:lnTo>
                  <a:pt x="1566543" y="481697"/>
                </a:lnTo>
                <a:lnTo>
                  <a:pt x="1584536" y="480931"/>
                </a:lnTo>
                <a:lnTo>
                  <a:pt x="1579180" y="480887"/>
                </a:lnTo>
                <a:lnTo>
                  <a:pt x="1566543" y="481697"/>
                </a:lnTo>
                <a:lnTo>
                  <a:pt x="1566542" y="481697"/>
                </a:lnTo>
                <a:lnTo>
                  <a:pt x="1566541" y="481697"/>
                </a:lnTo>
                <a:lnTo>
                  <a:pt x="1545319" y="480614"/>
                </a:lnTo>
                <a:lnTo>
                  <a:pt x="1468710" y="479996"/>
                </a:lnTo>
                <a:lnTo>
                  <a:pt x="1351587" y="470732"/>
                </a:lnTo>
                <a:lnTo>
                  <a:pt x="1279055" y="467032"/>
                </a:lnTo>
                <a:lnTo>
                  <a:pt x="1251921" y="462849"/>
                </a:lnTo>
                <a:lnTo>
                  <a:pt x="1225890" y="460790"/>
                </a:lnTo>
                <a:lnTo>
                  <a:pt x="1083038" y="436811"/>
                </a:lnTo>
                <a:lnTo>
                  <a:pt x="999873" y="423989"/>
                </a:lnTo>
                <a:lnTo>
                  <a:pt x="987491" y="420773"/>
                </a:lnTo>
                <a:lnTo>
                  <a:pt x="986509" y="420609"/>
                </a:lnTo>
                <a:cubicBezTo>
                  <a:pt x="907435" y="403765"/>
                  <a:pt x="829154" y="383494"/>
                  <a:pt x="751885" y="359865"/>
                </a:cubicBezTo>
                <a:lnTo>
                  <a:pt x="748813" y="358778"/>
                </a:lnTo>
                <a:lnTo>
                  <a:pt x="730408" y="353997"/>
                </a:lnTo>
                <a:lnTo>
                  <a:pt x="620626" y="313407"/>
                </a:lnTo>
                <a:lnTo>
                  <a:pt x="523332" y="278970"/>
                </a:lnTo>
                <a:lnTo>
                  <a:pt x="505316" y="270773"/>
                </a:lnTo>
                <a:lnTo>
                  <a:pt x="472075" y="258482"/>
                </a:lnTo>
                <a:lnTo>
                  <a:pt x="382423" y="214855"/>
                </a:lnTo>
                <a:lnTo>
                  <a:pt x="302168" y="178337"/>
                </a:lnTo>
                <a:lnTo>
                  <a:pt x="269628" y="159965"/>
                </a:lnTo>
                <a:lnTo>
                  <a:pt x="226287" y="138873"/>
                </a:lnTo>
                <a:lnTo>
                  <a:pt x="157425" y="96613"/>
                </a:lnTo>
                <a:lnTo>
                  <a:pt x="89708" y="58378"/>
                </a:lnTo>
                <a:lnTo>
                  <a:pt x="43731" y="2683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hlinkClick r:id="rId5" action="ppaction://hlinkfile"/>
          </p:cNvPr>
          <p:cNvSpPr/>
          <p:nvPr/>
        </p:nvSpPr>
        <p:spPr>
          <a:xfrm>
            <a:off x="1362076" y="3309915"/>
            <a:ext cx="2247899" cy="4614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hlinkClick r:id="rId6" action="ppaction://hlinkfile"/>
          </p:cNvPr>
          <p:cNvSpPr/>
          <p:nvPr/>
        </p:nvSpPr>
        <p:spPr>
          <a:xfrm>
            <a:off x="1362076" y="3785740"/>
            <a:ext cx="3221148" cy="505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59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781050" y="3180155"/>
            <a:ext cx="633090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3600" b="1" dirty="0" smtClean="0"/>
              <a:t>Lire Couleur  </a:t>
            </a:r>
            <a:r>
              <a:rPr lang="fr-FR" sz="2800" b="1" dirty="0">
                <a:hlinkClick r:id="rId2"/>
              </a:rPr>
              <a:t>En ligne version </a:t>
            </a:r>
            <a:r>
              <a:rPr lang="fr-FR" sz="2800" b="1" dirty="0" smtClean="0">
                <a:hlinkClick r:id="rId2"/>
              </a:rPr>
              <a:t>web</a:t>
            </a:r>
            <a:endParaRPr lang="fr-FR" sz="2800" b="1" dirty="0" smtClean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3600" b="1" dirty="0" err="1" smtClean="0">
                <a:hlinkClick r:id="rId3"/>
              </a:rPr>
              <a:t>Accessidys</a:t>
            </a:r>
            <a:r>
              <a:rPr lang="fr-FR" sz="3600" b="1" dirty="0" smtClean="0"/>
              <a:t> </a:t>
            </a:r>
            <a:endParaRPr lang="fr-FR" sz="3600" b="1" dirty="0"/>
          </a:p>
          <a:p>
            <a:endParaRPr lang="fr-FR" sz="3600" b="1" dirty="0"/>
          </a:p>
          <a:p>
            <a:endParaRPr lang="fr-FR" sz="2800" dirty="0"/>
          </a:p>
        </p:txBody>
      </p:sp>
      <p:sp>
        <p:nvSpPr>
          <p:cNvPr id="60" name="Flèche gauche 59">
            <a:hlinkClick r:id="rId4" action="ppaction://hlinksldjump"/>
          </p:cNvPr>
          <p:cNvSpPr/>
          <p:nvPr/>
        </p:nvSpPr>
        <p:spPr>
          <a:xfrm>
            <a:off x="781050" y="6200775"/>
            <a:ext cx="704850" cy="371475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133865" y="1089514"/>
            <a:ext cx="4361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/>
              <a:t>Navigateur  WEB</a:t>
            </a:r>
          </a:p>
        </p:txBody>
      </p:sp>
      <p:sp>
        <p:nvSpPr>
          <p:cNvPr id="9" name="Forme libre 8"/>
          <p:cNvSpPr/>
          <p:nvPr/>
        </p:nvSpPr>
        <p:spPr>
          <a:xfrm>
            <a:off x="3495848" y="1"/>
            <a:ext cx="3841122" cy="481697"/>
          </a:xfrm>
          <a:custGeom>
            <a:avLst/>
            <a:gdLst>
              <a:gd name="connsiteX0" fmla="*/ 1834505 w 3841122"/>
              <a:gd name="connsiteY0" fmla="*/ 467753 h 481697"/>
              <a:gd name="connsiteX1" fmla="*/ 1791065 w 3841122"/>
              <a:gd name="connsiteY1" fmla="*/ 472139 h 481697"/>
              <a:gd name="connsiteX2" fmla="*/ 1804888 w 3841122"/>
              <a:gd name="connsiteY2" fmla="*/ 471550 h 481697"/>
              <a:gd name="connsiteX3" fmla="*/ 0 w 3841122"/>
              <a:gd name="connsiteY3" fmla="*/ 0 h 481697"/>
              <a:gd name="connsiteX4" fmla="*/ 713553 w 3841122"/>
              <a:gd name="connsiteY4" fmla="*/ 0 h 481697"/>
              <a:gd name="connsiteX5" fmla="*/ 755208 w 3841122"/>
              <a:gd name="connsiteY5" fmla="*/ 28949 h 481697"/>
              <a:gd name="connsiteX6" fmla="*/ 875591 w 3841122"/>
              <a:gd name="connsiteY6" fmla="*/ 101568 h 481697"/>
              <a:gd name="connsiteX7" fmla="*/ 965691 w 3841122"/>
              <a:gd name="connsiteY7" fmla="*/ 153523 h 481697"/>
              <a:gd name="connsiteX8" fmla="*/ 1098814 w 3841122"/>
              <a:gd name="connsiteY8" fmla="*/ 218186 h 481697"/>
              <a:gd name="connsiteX9" fmla="*/ 1187699 w 3841122"/>
              <a:gd name="connsiteY9" fmla="*/ 259808 h 481697"/>
              <a:gd name="connsiteX10" fmla="*/ 1342482 w 3841122"/>
              <a:gd name="connsiteY10" fmla="*/ 318167 h 481697"/>
              <a:gd name="connsiteX11" fmla="*/ 1420306 w 3841122"/>
              <a:gd name="connsiteY11" fmla="*/ 346745 h 481697"/>
              <a:gd name="connsiteX12" fmla="*/ 1662576 w 3841122"/>
              <a:gd name="connsiteY12" fmla="*/ 413267 h 481697"/>
              <a:gd name="connsiteX13" fmla="*/ 1662584 w 3841122"/>
              <a:gd name="connsiteY13" fmla="*/ 413269 h 481697"/>
              <a:gd name="connsiteX14" fmla="*/ 1913800 w 3841122"/>
              <a:gd name="connsiteY14" fmla="*/ 457586 h 481697"/>
              <a:gd name="connsiteX15" fmla="*/ 2038496 w 3841122"/>
              <a:gd name="connsiteY15" fmla="*/ 441597 h 481697"/>
              <a:gd name="connsiteX16" fmla="*/ 2038504 w 3841122"/>
              <a:gd name="connsiteY16" fmla="*/ 441596 h 481697"/>
              <a:gd name="connsiteX17" fmla="*/ 2253376 w 3841122"/>
              <a:gd name="connsiteY17" fmla="*/ 395377 h 481697"/>
              <a:gd name="connsiteX18" fmla="*/ 2322088 w 3841122"/>
              <a:gd name="connsiteY18" fmla="*/ 375626 h 481697"/>
              <a:gd name="connsiteX19" fmla="*/ 2462754 w 3841122"/>
              <a:gd name="connsiteY19" fmla="*/ 332806 h 481697"/>
              <a:gd name="connsiteX20" fmla="*/ 2541470 w 3841122"/>
              <a:gd name="connsiteY20" fmla="*/ 303843 h 481697"/>
              <a:gd name="connsiteX21" fmla="*/ 2666073 w 3841122"/>
              <a:gd name="connsiteY21" fmla="*/ 254308 h 481697"/>
              <a:gd name="connsiteX22" fmla="*/ 2745731 w 3841122"/>
              <a:gd name="connsiteY22" fmla="*/ 218284 h 481697"/>
              <a:gd name="connsiteX23" fmla="*/ 2863007 w 3841122"/>
              <a:gd name="connsiteY23" fmla="*/ 160093 h 481697"/>
              <a:gd name="connsiteX24" fmla="*/ 2939635 w 3841122"/>
              <a:gd name="connsiteY24" fmla="*/ 118591 h 481697"/>
              <a:gd name="connsiteX25" fmla="*/ 3053899 w 3841122"/>
              <a:gd name="connsiteY25" fmla="*/ 49751 h 481697"/>
              <a:gd name="connsiteX26" fmla="*/ 3123934 w 3841122"/>
              <a:gd name="connsiteY26" fmla="*/ 5093 h 481697"/>
              <a:gd name="connsiteX27" fmla="*/ 3131016 w 3841122"/>
              <a:gd name="connsiteY27" fmla="*/ 0 h 481697"/>
              <a:gd name="connsiteX28" fmla="*/ 3841122 w 3841122"/>
              <a:gd name="connsiteY28" fmla="*/ 0 h 481697"/>
              <a:gd name="connsiteX29" fmla="*/ 3812911 w 3841122"/>
              <a:gd name="connsiteY29" fmla="*/ 20287 h 481697"/>
              <a:gd name="connsiteX30" fmla="*/ 3197871 w 3841122"/>
              <a:gd name="connsiteY30" fmla="*/ 325193 h 481697"/>
              <a:gd name="connsiteX31" fmla="*/ 2276647 w 3841122"/>
              <a:gd name="connsiteY31" fmla="*/ 481697 h 481697"/>
              <a:gd name="connsiteX32" fmla="*/ 1566543 w 3841122"/>
              <a:gd name="connsiteY32" fmla="*/ 481697 h 481697"/>
              <a:gd name="connsiteX33" fmla="*/ 1584536 w 3841122"/>
              <a:gd name="connsiteY33" fmla="*/ 480931 h 481697"/>
              <a:gd name="connsiteX34" fmla="*/ 1579180 w 3841122"/>
              <a:gd name="connsiteY34" fmla="*/ 480887 h 481697"/>
              <a:gd name="connsiteX35" fmla="*/ 1566543 w 3841122"/>
              <a:gd name="connsiteY35" fmla="*/ 481697 h 481697"/>
              <a:gd name="connsiteX36" fmla="*/ 1566542 w 3841122"/>
              <a:gd name="connsiteY36" fmla="*/ 481697 h 481697"/>
              <a:gd name="connsiteX37" fmla="*/ 1566541 w 3841122"/>
              <a:gd name="connsiteY37" fmla="*/ 481697 h 481697"/>
              <a:gd name="connsiteX38" fmla="*/ 1545319 w 3841122"/>
              <a:gd name="connsiteY38" fmla="*/ 480614 h 481697"/>
              <a:gd name="connsiteX39" fmla="*/ 1468710 w 3841122"/>
              <a:gd name="connsiteY39" fmla="*/ 479996 h 481697"/>
              <a:gd name="connsiteX40" fmla="*/ 1351587 w 3841122"/>
              <a:gd name="connsiteY40" fmla="*/ 470732 h 481697"/>
              <a:gd name="connsiteX41" fmla="*/ 1279055 w 3841122"/>
              <a:gd name="connsiteY41" fmla="*/ 467032 h 481697"/>
              <a:gd name="connsiteX42" fmla="*/ 1251921 w 3841122"/>
              <a:gd name="connsiteY42" fmla="*/ 462849 h 481697"/>
              <a:gd name="connsiteX43" fmla="*/ 1225890 w 3841122"/>
              <a:gd name="connsiteY43" fmla="*/ 460790 h 481697"/>
              <a:gd name="connsiteX44" fmla="*/ 1083038 w 3841122"/>
              <a:gd name="connsiteY44" fmla="*/ 436811 h 481697"/>
              <a:gd name="connsiteX45" fmla="*/ 999873 w 3841122"/>
              <a:gd name="connsiteY45" fmla="*/ 423989 h 481697"/>
              <a:gd name="connsiteX46" fmla="*/ 987491 w 3841122"/>
              <a:gd name="connsiteY46" fmla="*/ 420773 h 481697"/>
              <a:gd name="connsiteX47" fmla="*/ 986509 w 3841122"/>
              <a:gd name="connsiteY47" fmla="*/ 420609 h 481697"/>
              <a:gd name="connsiteX48" fmla="*/ 751885 w 3841122"/>
              <a:gd name="connsiteY48" fmla="*/ 359865 h 481697"/>
              <a:gd name="connsiteX49" fmla="*/ 748813 w 3841122"/>
              <a:gd name="connsiteY49" fmla="*/ 358778 h 481697"/>
              <a:gd name="connsiteX50" fmla="*/ 730408 w 3841122"/>
              <a:gd name="connsiteY50" fmla="*/ 353997 h 481697"/>
              <a:gd name="connsiteX51" fmla="*/ 620626 w 3841122"/>
              <a:gd name="connsiteY51" fmla="*/ 313407 h 481697"/>
              <a:gd name="connsiteX52" fmla="*/ 523332 w 3841122"/>
              <a:gd name="connsiteY52" fmla="*/ 278970 h 481697"/>
              <a:gd name="connsiteX53" fmla="*/ 505316 w 3841122"/>
              <a:gd name="connsiteY53" fmla="*/ 270773 h 481697"/>
              <a:gd name="connsiteX54" fmla="*/ 472075 w 3841122"/>
              <a:gd name="connsiteY54" fmla="*/ 258482 h 481697"/>
              <a:gd name="connsiteX55" fmla="*/ 382423 w 3841122"/>
              <a:gd name="connsiteY55" fmla="*/ 214855 h 481697"/>
              <a:gd name="connsiteX56" fmla="*/ 302168 w 3841122"/>
              <a:gd name="connsiteY56" fmla="*/ 178337 h 481697"/>
              <a:gd name="connsiteX57" fmla="*/ 269628 w 3841122"/>
              <a:gd name="connsiteY57" fmla="*/ 159965 h 481697"/>
              <a:gd name="connsiteX58" fmla="*/ 226287 w 3841122"/>
              <a:gd name="connsiteY58" fmla="*/ 138873 h 481697"/>
              <a:gd name="connsiteX59" fmla="*/ 157425 w 3841122"/>
              <a:gd name="connsiteY59" fmla="*/ 96613 h 481697"/>
              <a:gd name="connsiteX60" fmla="*/ 89708 w 3841122"/>
              <a:gd name="connsiteY60" fmla="*/ 58378 h 481697"/>
              <a:gd name="connsiteX61" fmla="*/ 43731 w 3841122"/>
              <a:gd name="connsiteY61" fmla="*/ 26838 h 48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1122" h="481697">
                <a:moveTo>
                  <a:pt x="1834505" y="467753"/>
                </a:moveTo>
                <a:lnTo>
                  <a:pt x="1791065" y="472139"/>
                </a:lnTo>
                <a:lnTo>
                  <a:pt x="1804888" y="471550"/>
                </a:lnTo>
                <a:close/>
                <a:moveTo>
                  <a:pt x="0" y="0"/>
                </a:moveTo>
                <a:lnTo>
                  <a:pt x="713553" y="0"/>
                </a:lnTo>
                <a:lnTo>
                  <a:pt x="755208" y="28949"/>
                </a:lnTo>
                <a:lnTo>
                  <a:pt x="875591" y="101568"/>
                </a:lnTo>
                <a:lnTo>
                  <a:pt x="965691" y="153523"/>
                </a:lnTo>
                <a:lnTo>
                  <a:pt x="1098814" y="218186"/>
                </a:lnTo>
                <a:lnTo>
                  <a:pt x="1187699" y="259808"/>
                </a:lnTo>
                <a:lnTo>
                  <a:pt x="1342482" y="318167"/>
                </a:lnTo>
                <a:lnTo>
                  <a:pt x="1420306" y="346745"/>
                </a:lnTo>
                <a:lnTo>
                  <a:pt x="1662576" y="413267"/>
                </a:lnTo>
                <a:lnTo>
                  <a:pt x="1662584" y="413269"/>
                </a:lnTo>
                <a:lnTo>
                  <a:pt x="1913800" y="457586"/>
                </a:lnTo>
                <a:lnTo>
                  <a:pt x="2038496" y="441597"/>
                </a:lnTo>
                <a:lnTo>
                  <a:pt x="2038504" y="441596"/>
                </a:lnTo>
                <a:lnTo>
                  <a:pt x="2253376" y="395377"/>
                </a:lnTo>
                <a:lnTo>
                  <a:pt x="2322088" y="375626"/>
                </a:lnTo>
                <a:lnTo>
                  <a:pt x="2462754" y="332806"/>
                </a:lnTo>
                <a:lnTo>
                  <a:pt x="2541470" y="303843"/>
                </a:lnTo>
                <a:lnTo>
                  <a:pt x="2666073" y="254308"/>
                </a:lnTo>
                <a:lnTo>
                  <a:pt x="2745731" y="218284"/>
                </a:lnTo>
                <a:lnTo>
                  <a:pt x="2863007" y="160093"/>
                </a:lnTo>
                <a:lnTo>
                  <a:pt x="2939635" y="118591"/>
                </a:lnTo>
                <a:lnTo>
                  <a:pt x="3053899" y="49751"/>
                </a:lnTo>
                <a:lnTo>
                  <a:pt x="3123934" y="5093"/>
                </a:lnTo>
                <a:lnTo>
                  <a:pt x="3131016" y="0"/>
                </a:lnTo>
                <a:lnTo>
                  <a:pt x="3841122" y="0"/>
                </a:lnTo>
                <a:lnTo>
                  <a:pt x="3812911" y="20287"/>
                </a:lnTo>
                <a:cubicBezTo>
                  <a:pt x="3622003" y="146157"/>
                  <a:pt x="3415590" y="248887"/>
                  <a:pt x="3197871" y="325193"/>
                </a:cubicBezTo>
                <a:cubicBezTo>
                  <a:pt x="2907579" y="426933"/>
                  <a:pt x="2597187" y="481697"/>
                  <a:pt x="2276647" y="481697"/>
                </a:cubicBezTo>
                <a:lnTo>
                  <a:pt x="1566543" y="481697"/>
                </a:lnTo>
                <a:lnTo>
                  <a:pt x="1584536" y="480931"/>
                </a:lnTo>
                <a:lnTo>
                  <a:pt x="1579180" y="480887"/>
                </a:lnTo>
                <a:lnTo>
                  <a:pt x="1566543" y="481697"/>
                </a:lnTo>
                <a:lnTo>
                  <a:pt x="1566542" y="481697"/>
                </a:lnTo>
                <a:lnTo>
                  <a:pt x="1566541" y="481697"/>
                </a:lnTo>
                <a:lnTo>
                  <a:pt x="1545319" y="480614"/>
                </a:lnTo>
                <a:lnTo>
                  <a:pt x="1468710" y="479996"/>
                </a:lnTo>
                <a:lnTo>
                  <a:pt x="1351587" y="470732"/>
                </a:lnTo>
                <a:lnTo>
                  <a:pt x="1279055" y="467032"/>
                </a:lnTo>
                <a:lnTo>
                  <a:pt x="1251921" y="462849"/>
                </a:lnTo>
                <a:lnTo>
                  <a:pt x="1225890" y="460790"/>
                </a:lnTo>
                <a:lnTo>
                  <a:pt x="1083038" y="436811"/>
                </a:lnTo>
                <a:lnTo>
                  <a:pt x="999873" y="423989"/>
                </a:lnTo>
                <a:lnTo>
                  <a:pt x="987491" y="420773"/>
                </a:lnTo>
                <a:lnTo>
                  <a:pt x="986509" y="420609"/>
                </a:lnTo>
                <a:cubicBezTo>
                  <a:pt x="907435" y="403765"/>
                  <a:pt x="829154" y="383494"/>
                  <a:pt x="751885" y="359865"/>
                </a:cubicBezTo>
                <a:lnTo>
                  <a:pt x="748813" y="358778"/>
                </a:lnTo>
                <a:lnTo>
                  <a:pt x="730408" y="353997"/>
                </a:lnTo>
                <a:lnTo>
                  <a:pt x="620626" y="313407"/>
                </a:lnTo>
                <a:lnTo>
                  <a:pt x="523332" y="278970"/>
                </a:lnTo>
                <a:lnTo>
                  <a:pt x="505316" y="270773"/>
                </a:lnTo>
                <a:lnTo>
                  <a:pt x="472075" y="258482"/>
                </a:lnTo>
                <a:lnTo>
                  <a:pt x="382423" y="214855"/>
                </a:lnTo>
                <a:lnTo>
                  <a:pt x="302168" y="178337"/>
                </a:lnTo>
                <a:lnTo>
                  <a:pt x="269628" y="159965"/>
                </a:lnTo>
                <a:lnTo>
                  <a:pt x="226287" y="138873"/>
                </a:lnTo>
                <a:lnTo>
                  <a:pt x="157425" y="96613"/>
                </a:lnTo>
                <a:lnTo>
                  <a:pt x="89708" y="58378"/>
                </a:lnTo>
                <a:lnTo>
                  <a:pt x="43731" y="2683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hlinkClick r:id="rId5" action="ppaction://hlinkfile"/>
          </p:cNvPr>
          <p:cNvSpPr/>
          <p:nvPr/>
        </p:nvSpPr>
        <p:spPr>
          <a:xfrm>
            <a:off x="781050" y="3096175"/>
            <a:ext cx="4929097" cy="6656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>
            <a:hlinkClick r:id="rId5" action="ppaction://hlinkfile"/>
          </p:cNvPr>
          <p:cNvSpPr/>
          <p:nvPr/>
        </p:nvSpPr>
        <p:spPr>
          <a:xfrm>
            <a:off x="933450" y="3248575"/>
            <a:ext cx="7604060" cy="5132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>
            <a:hlinkClick r:id="rId6" action="ppaction://hlinkfile"/>
          </p:cNvPr>
          <p:cNvSpPr/>
          <p:nvPr/>
        </p:nvSpPr>
        <p:spPr>
          <a:xfrm>
            <a:off x="781050" y="4327346"/>
            <a:ext cx="7604060" cy="5132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33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010488" y="0"/>
            <a:ext cx="6200150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6010488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47830" y="3094380"/>
            <a:ext cx="116519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/>
              <a:t>Document</a:t>
            </a:r>
          </a:p>
          <a:p>
            <a:pPr algn="ctr"/>
            <a:r>
              <a:rPr lang="fr-FR" dirty="0"/>
              <a:t>brut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849755" y="3094381"/>
            <a:ext cx="116519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/>
              <a:t>Document</a:t>
            </a:r>
          </a:p>
          <a:p>
            <a:pPr algn="ctr"/>
            <a:r>
              <a:rPr lang="fr-FR" dirty="0"/>
              <a:t>adapté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737898" y="1039891"/>
            <a:ext cx="179260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Document</a:t>
            </a:r>
          </a:p>
          <a:p>
            <a:pPr algn="ctr"/>
            <a:r>
              <a:rPr lang="fr-FR" dirty="0"/>
              <a:t>adapté papier</a:t>
            </a:r>
          </a:p>
        </p:txBody>
      </p:sp>
      <p:sp>
        <p:nvSpPr>
          <p:cNvPr id="10" name="Flèche courbée vers le bas 9"/>
          <p:cNvSpPr/>
          <p:nvPr/>
        </p:nvSpPr>
        <p:spPr>
          <a:xfrm>
            <a:off x="1460990" y="1532157"/>
            <a:ext cx="3108960" cy="132025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>
            <a:hlinkClick r:id="rId3" action="ppaction://hlinksldjump"/>
          </p:cNvPr>
          <p:cNvSpPr txBox="1"/>
          <p:nvPr/>
        </p:nvSpPr>
        <p:spPr>
          <a:xfrm>
            <a:off x="1741336" y="1132224"/>
            <a:ext cx="2230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Adaptation graphique</a:t>
            </a:r>
          </a:p>
        </p:txBody>
      </p:sp>
      <p:sp>
        <p:nvSpPr>
          <p:cNvPr id="12" name="Flèche courbée vers le bas 11"/>
          <p:cNvSpPr/>
          <p:nvPr/>
        </p:nvSpPr>
        <p:spPr>
          <a:xfrm flipV="1">
            <a:off x="1460990" y="3982683"/>
            <a:ext cx="3108960" cy="132025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ZoneTexte 12">
            <a:hlinkClick r:id="rId4" action="ppaction://hlinksldjump"/>
          </p:cNvPr>
          <p:cNvSpPr txBox="1"/>
          <p:nvPr/>
        </p:nvSpPr>
        <p:spPr>
          <a:xfrm>
            <a:off x="1744598" y="5302934"/>
            <a:ext cx="203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Adaptation du code</a:t>
            </a:r>
          </a:p>
        </p:txBody>
      </p:sp>
      <p:sp>
        <p:nvSpPr>
          <p:cNvPr id="14" name="Virage 13"/>
          <p:cNvSpPr/>
          <p:nvPr/>
        </p:nvSpPr>
        <p:spPr>
          <a:xfrm>
            <a:off x="4760423" y="1132224"/>
            <a:ext cx="2355867" cy="1720184"/>
          </a:xfrm>
          <a:prstGeom prst="bentArrow">
            <a:avLst>
              <a:gd name="adj1" fmla="val 12396"/>
              <a:gd name="adj2" fmla="val 16232"/>
              <a:gd name="adj3" fmla="val 23904"/>
              <a:gd name="adj4" fmla="val 56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>
            <a:hlinkClick r:id="rId5" action="ppaction://hlinksldjump"/>
          </p:cNvPr>
          <p:cNvSpPr txBox="1"/>
          <p:nvPr/>
        </p:nvSpPr>
        <p:spPr>
          <a:xfrm>
            <a:off x="5252892" y="708405"/>
            <a:ext cx="1446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Transmission </a:t>
            </a:r>
          </a:p>
          <a:p>
            <a:r>
              <a:rPr lang="fr-FR" dirty="0"/>
              <a:t>directe</a:t>
            </a:r>
          </a:p>
        </p:txBody>
      </p:sp>
      <p:sp>
        <p:nvSpPr>
          <p:cNvPr id="16" name="Flèche droite 15"/>
          <p:cNvSpPr/>
          <p:nvPr/>
        </p:nvSpPr>
        <p:spPr>
          <a:xfrm>
            <a:off x="5383402" y="3206439"/>
            <a:ext cx="1732888" cy="534272"/>
          </a:xfrm>
          <a:prstGeom prst="rightArrow">
            <a:avLst>
              <a:gd name="adj1" fmla="val 50000"/>
              <a:gd name="adj2" fmla="val 74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hlinkClick r:id="rId6" action="ppaction://hlinksldjump"/>
          </p:cNvPr>
          <p:cNvSpPr txBox="1"/>
          <p:nvPr/>
        </p:nvSpPr>
        <p:spPr>
          <a:xfrm>
            <a:off x="5258661" y="2726113"/>
            <a:ext cx="1446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Transmission </a:t>
            </a:r>
          </a:p>
          <a:p>
            <a:r>
              <a:rPr lang="fr-FR" dirty="0"/>
              <a:t>électronique</a:t>
            </a:r>
          </a:p>
        </p:txBody>
      </p:sp>
      <p:pic>
        <p:nvPicPr>
          <p:cNvPr id="29" name="Image 2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8400" y="2883009"/>
            <a:ext cx="745717" cy="1055609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7291247" y="3094380"/>
            <a:ext cx="116519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/>
              <a:t>Document</a:t>
            </a:r>
          </a:p>
          <a:p>
            <a:pPr algn="ctr"/>
            <a:r>
              <a:rPr lang="fr-FR" dirty="0"/>
              <a:t>adapté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2529" y="2874133"/>
            <a:ext cx="814799" cy="1054373"/>
          </a:xfrm>
          <a:prstGeom prst="rect">
            <a:avLst/>
          </a:prstGeom>
        </p:spPr>
      </p:pic>
      <p:pic>
        <p:nvPicPr>
          <p:cNvPr id="3" name="Image 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8" y="226032"/>
            <a:ext cx="462932" cy="437616"/>
          </a:xfrm>
          <a:prstGeom prst="rect">
            <a:avLst/>
          </a:prstGeom>
        </p:spPr>
      </p:pic>
      <p:sp>
        <p:nvSpPr>
          <p:cNvPr id="37" name="ZoneTexte 36">
            <a:hlinkClick r:id="rId12" action="ppaction://hlinksldjump"/>
          </p:cNvPr>
          <p:cNvSpPr txBox="1"/>
          <p:nvPr/>
        </p:nvSpPr>
        <p:spPr>
          <a:xfrm>
            <a:off x="8572591" y="2726113"/>
            <a:ext cx="2174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Les aides à la lecture </a:t>
            </a:r>
          </a:p>
          <a:p>
            <a:r>
              <a:rPr lang="fr-FR" dirty="0"/>
              <a:t>et à l’écriture</a:t>
            </a:r>
          </a:p>
        </p:txBody>
      </p:sp>
      <p:sp>
        <p:nvSpPr>
          <p:cNvPr id="38" name="Flèche droite 24"/>
          <p:cNvSpPr/>
          <p:nvPr/>
        </p:nvSpPr>
        <p:spPr>
          <a:xfrm>
            <a:off x="8631395" y="3206439"/>
            <a:ext cx="1732888" cy="534272"/>
          </a:xfrm>
          <a:prstGeom prst="rightArrow">
            <a:avLst>
              <a:gd name="adj1" fmla="val 50000"/>
              <a:gd name="adj2" fmla="val 74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Virage 1"/>
          <p:cNvSpPr/>
          <p:nvPr/>
        </p:nvSpPr>
        <p:spPr>
          <a:xfrm flipH="1" flipV="1">
            <a:off x="1605354" y="3982683"/>
            <a:ext cx="9587882" cy="2640502"/>
          </a:xfrm>
          <a:prstGeom prst="bentArrow">
            <a:avLst>
              <a:gd name="adj1" fmla="val 10006"/>
              <a:gd name="adj2" fmla="val 12691"/>
              <a:gd name="adj3" fmla="val 2143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0442661" y="3096893"/>
            <a:ext cx="116519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/>
              <a:t>Document</a:t>
            </a:r>
          </a:p>
          <a:p>
            <a:pPr algn="ctr"/>
            <a:r>
              <a:rPr lang="fr-FR" dirty="0"/>
              <a:t>modifié</a:t>
            </a:r>
          </a:p>
        </p:txBody>
      </p:sp>
      <p:sp>
        <p:nvSpPr>
          <p:cNvPr id="24" name="ZoneTexte 23">
            <a:hlinkClick r:id="rId13" action="ppaction://hlinksldjump"/>
          </p:cNvPr>
          <p:cNvSpPr txBox="1"/>
          <p:nvPr/>
        </p:nvSpPr>
        <p:spPr>
          <a:xfrm>
            <a:off x="4606270" y="3851705"/>
            <a:ext cx="56418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@</a:t>
            </a:r>
          </a:p>
        </p:txBody>
      </p:sp>
    </p:spTree>
    <p:extLst>
      <p:ext uri="{BB962C8B-B14F-4D97-AF65-F5344CB8AC3E}">
        <p14:creationId xmlns:p14="http://schemas.microsoft.com/office/powerpoint/2010/main" val="170183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010488" y="0"/>
            <a:ext cx="6200150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6010488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2650337" y="356724"/>
            <a:ext cx="5295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/>
              <a:t>Transmission directe</a:t>
            </a:r>
          </a:p>
        </p:txBody>
      </p:sp>
      <p:sp>
        <p:nvSpPr>
          <p:cNvPr id="26" name="Forme libre 25"/>
          <p:cNvSpPr/>
          <p:nvPr/>
        </p:nvSpPr>
        <p:spPr>
          <a:xfrm>
            <a:off x="2044209" y="5336580"/>
            <a:ext cx="9869322" cy="1521421"/>
          </a:xfrm>
          <a:custGeom>
            <a:avLst/>
            <a:gdLst>
              <a:gd name="connsiteX0" fmla="*/ 7596259 w 9869322"/>
              <a:gd name="connsiteY0" fmla="*/ 0 h 1521421"/>
              <a:gd name="connsiteX1" fmla="*/ 9869322 w 9869322"/>
              <a:gd name="connsiteY1" fmla="*/ 1521421 h 1521421"/>
              <a:gd name="connsiteX2" fmla="*/ 0 w 9869322"/>
              <a:gd name="connsiteY2" fmla="*/ 1521421 h 1521421"/>
              <a:gd name="connsiteX3" fmla="*/ 0 w 9869322"/>
              <a:gd name="connsiteY3" fmla="*/ 760710 h 1521421"/>
              <a:gd name="connsiteX4" fmla="*/ 7596259 w 9869322"/>
              <a:gd name="connsiteY4" fmla="*/ 760710 h 152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9322" h="1521421">
                <a:moveTo>
                  <a:pt x="7596259" y="0"/>
                </a:moveTo>
                <a:lnTo>
                  <a:pt x="9869322" y="1521421"/>
                </a:lnTo>
                <a:lnTo>
                  <a:pt x="0" y="1521421"/>
                </a:lnTo>
                <a:lnTo>
                  <a:pt x="0" y="760710"/>
                </a:lnTo>
                <a:lnTo>
                  <a:pt x="7596259" y="76071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490774" y="2416678"/>
            <a:ext cx="703942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3600" dirty="0"/>
              <a:t>Impression N&amp;B / couleur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3600" dirty="0"/>
              <a:t>Papier blanc / de couleur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3600" dirty="0"/>
              <a:t>Utilisation d’un calque de couleur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fr-FR" sz="2800" dirty="0"/>
          </a:p>
        </p:txBody>
      </p:sp>
      <p:sp>
        <p:nvSpPr>
          <p:cNvPr id="8" name="Flèche gauche 7">
            <a:hlinkClick r:id="rId2" action="ppaction://hlinksldjump"/>
          </p:cNvPr>
          <p:cNvSpPr/>
          <p:nvPr/>
        </p:nvSpPr>
        <p:spPr>
          <a:xfrm>
            <a:off x="781050" y="6200775"/>
            <a:ext cx="704850" cy="371475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24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010488" y="0"/>
            <a:ext cx="6200150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-1" y="0"/>
            <a:ext cx="6010488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2650337" y="356724"/>
            <a:ext cx="6720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/>
              <a:t>Transmission électronique</a:t>
            </a:r>
          </a:p>
        </p:txBody>
      </p:sp>
      <p:sp>
        <p:nvSpPr>
          <p:cNvPr id="26" name="Forme libre 25"/>
          <p:cNvSpPr/>
          <p:nvPr/>
        </p:nvSpPr>
        <p:spPr>
          <a:xfrm>
            <a:off x="2044209" y="5336580"/>
            <a:ext cx="9869322" cy="1521421"/>
          </a:xfrm>
          <a:custGeom>
            <a:avLst/>
            <a:gdLst>
              <a:gd name="connsiteX0" fmla="*/ 7596259 w 9869322"/>
              <a:gd name="connsiteY0" fmla="*/ 0 h 1521421"/>
              <a:gd name="connsiteX1" fmla="*/ 9869322 w 9869322"/>
              <a:gd name="connsiteY1" fmla="*/ 1521421 h 1521421"/>
              <a:gd name="connsiteX2" fmla="*/ 0 w 9869322"/>
              <a:gd name="connsiteY2" fmla="*/ 1521421 h 1521421"/>
              <a:gd name="connsiteX3" fmla="*/ 0 w 9869322"/>
              <a:gd name="connsiteY3" fmla="*/ 760710 h 1521421"/>
              <a:gd name="connsiteX4" fmla="*/ 7596259 w 9869322"/>
              <a:gd name="connsiteY4" fmla="*/ 760710 h 152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9322" h="1521421">
                <a:moveTo>
                  <a:pt x="7596259" y="0"/>
                </a:moveTo>
                <a:lnTo>
                  <a:pt x="9869322" y="1521421"/>
                </a:lnTo>
                <a:lnTo>
                  <a:pt x="0" y="1521421"/>
                </a:lnTo>
                <a:lnTo>
                  <a:pt x="0" y="760710"/>
                </a:lnTo>
                <a:lnTo>
                  <a:pt x="7596259" y="76071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4503962" y="1187721"/>
            <a:ext cx="228357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3600" dirty="0"/>
              <a:t>ENT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3600" dirty="0"/>
              <a:t>Clé USB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3600" dirty="0" smtClean="0"/>
              <a:t>Cloud</a:t>
            </a:r>
            <a:endParaRPr lang="fr-FR" sz="36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4971288" y="4332165"/>
            <a:ext cx="41392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.doc, .</a:t>
            </a:r>
            <a:r>
              <a:rPr lang="fr-FR" sz="3600" dirty="0" err="1"/>
              <a:t>docx</a:t>
            </a:r>
            <a:r>
              <a:rPr lang="fr-FR" sz="3600" dirty="0"/>
              <a:t>, .</a:t>
            </a:r>
            <a:r>
              <a:rPr lang="fr-FR" sz="3600" dirty="0" err="1"/>
              <a:t>odt</a:t>
            </a:r>
            <a:r>
              <a:rPr lang="fr-FR" sz="3600" dirty="0"/>
              <a:t>, .</a:t>
            </a:r>
            <a:r>
              <a:rPr lang="fr-FR" sz="3600" dirty="0" err="1"/>
              <a:t>pdf</a:t>
            </a:r>
            <a:endParaRPr lang="fr-FR" sz="36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2650337" y="3372935"/>
            <a:ext cx="41151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i="1" dirty="0"/>
              <a:t>Format de fichier</a:t>
            </a:r>
          </a:p>
        </p:txBody>
      </p:sp>
      <p:sp>
        <p:nvSpPr>
          <p:cNvPr id="10" name="Flèche gauche 9">
            <a:hlinkClick r:id="rId3" action="ppaction://hlinksldjump"/>
          </p:cNvPr>
          <p:cNvSpPr/>
          <p:nvPr/>
        </p:nvSpPr>
        <p:spPr>
          <a:xfrm>
            <a:off x="781050" y="6200775"/>
            <a:ext cx="704850" cy="371475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451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638" y="-8751"/>
            <a:ext cx="12210638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2044209" y="5336580"/>
            <a:ext cx="9869322" cy="1521421"/>
          </a:xfrm>
          <a:custGeom>
            <a:avLst/>
            <a:gdLst>
              <a:gd name="connsiteX0" fmla="*/ 7596259 w 9869322"/>
              <a:gd name="connsiteY0" fmla="*/ 0 h 1521421"/>
              <a:gd name="connsiteX1" fmla="*/ 9869322 w 9869322"/>
              <a:gd name="connsiteY1" fmla="*/ 1521421 h 1521421"/>
              <a:gd name="connsiteX2" fmla="*/ 0 w 9869322"/>
              <a:gd name="connsiteY2" fmla="*/ 1521421 h 1521421"/>
              <a:gd name="connsiteX3" fmla="*/ 0 w 9869322"/>
              <a:gd name="connsiteY3" fmla="*/ 760710 h 1521421"/>
              <a:gd name="connsiteX4" fmla="*/ 7596259 w 9869322"/>
              <a:gd name="connsiteY4" fmla="*/ 760710 h 152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9322" h="1521421">
                <a:moveTo>
                  <a:pt x="7596259" y="0"/>
                </a:moveTo>
                <a:lnTo>
                  <a:pt x="9869322" y="1521421"/>
                </a:lnTo>
                <a:lnTo>
                  <a:pt x="0" y="1521421"/>
                </a:lnTo>
                <a:lnTo>
                  <a:pt x="0" y="760710"/>
                </a:lnTo>
                <a:lnTo>
                  <a:pt x="7596259" y="76071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650337" y="356724"/>
            <a:ext cx="5583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/>
              <a:t>Des aides possibles …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85900" y="2292929"/>
            <a:ext cx="6099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3600" dirty="0"/>
              <a:t>pour la lecture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3600" dirty="0"/>
              <a:t>pour l’écriture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3600" dirty="0" smtClean="0"/>
              <a:t>Pour adapter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3600" dirty="0" smtClean="0"/>
              <a:t>Pour différencier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3600" dirty="0" smtClean="0"/>
              <a:t>Pour créer</a:t>
            </a:r>
            <a:endParaRPr lang="fr-FR" sz="3600" dirty="0"/>
          </a:p>
        </p:txBody>
      </p:sp>
      <p:sp>
        <p:nvSpPr>
          <p:cNvPr id="10" name="Flèche gauche 9">
            <a:hlinkClick r:id="rId2" action="ppaction://hlinksldjump"/>
          </p:cNvPr>
          <p:cNvSpPr/>
          <p:nvPr/>
        </p:nvSpPr>
        <p:spPr>
          <a:xfrm>
            <a:off x="781050" y="6200775"/>
            <a:ext cx="704850" cy="371475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346" y="1628579"/>
            <a:ext cx="2639331" cy="157651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789" y="1416735"/>
            <a:ext cx="2620423" cy="200020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9764" y="3686902"/>
            <a:ext cx="2232896" cy="225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7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638" y="-8751"/>
            <a:ext cx="12210638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2044209" y="5336580"/>
            <a:ext cx="9869322" cy="1521421"/>
          </a:xfrm>
          <a:custGeom>
            <a:avLst/>
            <a:gdLst>
              <a:gd name="connsiteX0" fmla="*/ 7596259 w 9869322"/>
              <a:gd name="connsiteY0" fmla="*/ 0 h 1521421"/>
              <a:gd name="connsiteX1" fmla="*/ 9869322 w 9869322"/>
              <a:gd name="connsiteY1" fmla="*/ 1521421 h 1521421"/>
              <a:gd name="connsiteX2" fmla="*/ 0 w 9869322"/>
              <a:gd name="connsiteY2" fmla="*/ 1521421 h 1521421"/>
              <a:gd name="connsiteX3" fmla="*/ 0 w 9869322"/>
              <a:gd name="connsiteY3" fmla="*/ 760710 h 1521421"/>
              <a:gd name="connsiteX4" fmla="*/ 7596259 w 9869322"/>
              <a:gd name="connsiteY4" fmla="*/ 760710 h 152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9322" h="1521421">
                <a:moveTo>
                  <a:pt x="7596259" y="0"/>
                </a:moveTo>
                <a:lnTo>
                  <a:pt x="9869322" y="1521421"/>
                </a:lnTo>
                <a:lnTo>
                  <a:pt x="0" y="1521421"/>
                </a:lnTo>
                <a:lnTo>
                  <a:pt x="0" y="760710"/>
                </a:lnTo>
                <a:lnTo>
                  <a:pt x="7596259" y="76071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352939" y="356724"/>
            <a:ext cx="10189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La synthèse </a:t>
            </a:r>
            <a:r>
              <a:rPr lang="fr-FR" sz="4800" dirty="0" smtClean="0"/>
              <a:t>vocale - Pour </a:t>
            </a:r>
            <a:r>
              <a:rPr lang="fr-FR" sz="4800" dirty="0"/>
              <a:t>la </a:t>
            </a:r>
            <a:r>
              <a:rPr lang="fr-FR" sz="4800" dirty="0" smtClean="0"/>
              <a:t>lecture et l’écrire </a:t>
            </a:r>
            <a:endParaRPr lang="fr-FR" sz="4800" dirty="0"/>
          </a:p>
        </p:txBody>
      </p:sp>
      <p:sp>
        <p:nvSpPr>
          <p:cNvPr id="9" name="ZoneTexte 8"/>
          <p:cNvSpPr txBox="1"/>
          <p:nvPr/>
        </p:nvSpPr>
        <p:spPr>
          <a:xfrm>
            <a:off x="1485900" y="2123243"/>
            <a:ext cx="835209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3600" dirty="0"/>
              <a:t>Libre Office avec l’extension </a:t>
            </a:r>
            <a:r>
              <a:rPr lang="fr-FR" sz="3600" dirty="0" smtClean="0"/>
              <a:t>Vox-DL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3600" dirty="0" smtClean="0"/>
              <a:t>Dictée vocale avec Tablette / </a:t>
            </a:r>
            <a:br>
              <a:rPr lang="fr-FR" sz="3600" dirty="0" smtClean="0"/>
            </a:br>
            <a:r>
              <a:rPr lang="fr-FR" sz="3600" dirty="0" smtClean="0"/>
              <a:t>Smartphone (Google Translator, …)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3600" dirty="0" smtClean="0"/>
              <a:t>Google chrome – reconnaissance vocale 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 smtClean="0"/>
              <a:t>dans un </a:t>
            </a:r>
            <a:r>
              <a:rPr lang="fr-FR" sz="3600" dirty="0" err="1" smtClean="0"/>
              <a:t>google</a:t>
            </a:r>
            <a:r>
              <a:rPr lang="fr-FR" sz="3600" dirty="0" smtClean="0"/>
              <a:t> doc</a:t>
            </a:r>
            <a:endParaRPr lang="fr-FR" sz="3600" dirty="0"/>
          </a:p>
        </p:txBody>
      </p:sp>
      <p:sp>
        <p:nvSpPr>
          <p:cNvPr id="10" name="Flèche gauche 9">
            <a:hlinkClick r:id="rId2" action="ppaction://hlinksldjump"/>
          </p:cNvPr>
          <p:cNvSpPr/>
          <p:nvPr/>
        </p:nvSpPr>
        <p:spPr>
          <a:xfrm>
            <a:off x="781050" y="6200775"/>
            <a:ext cx="704850" cy="371475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30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hlinkClick r:id="rId3"/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0" y="409119"/>
            <a:ext cx="10992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Les outils numériques au service des apprentissages</a:t>
            </a:r>
          </a:p>
        </p:txBody>
      </p:sp>
      <p:pic>
        <p:nvPicPr>
          <p:cNvPr id="6" name="Imag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698" y="6156932"/>
            <a:ext cx="462932" cy="437616"/>
          </a:xfrm>
          <a:prstGeom prst="rect">
            <a:avLst/>
          </a:prstGeom>
        </p:spPr>
      </p:pic>
      <p:sp>
        <p:nvSpPr>
          <p:cNvPr id="9" name="Rectangle 8">
            <a:hlinkClick r:id="rId6" action="ppaction://hlinkfile"/>
          </p:cNvPr>
          <p:cNvSpPr/>
          <p:nvPr/>
        </p:nvSpPr>
        <p:spPr>
          <a:xfrm>
            <a:off x="6464299" y="3311323"/>
            <a:ext cx="1841501" cy="408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hlinkClick r:id="rId3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603" y="2043404"/>
            <a:ext cx="10423769" cy="344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hlinkClick r:id="rId3"/>
          </p:cNvPr>
          <p:cNvSpPr/>
          <p:nvPr/>
        </p:nvSpPr>
        <p:spPr>
          <a:xfrm>
            <a:off x="-233464" y="-256516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4336444" y="-51517"/>
            <a:ext cx="3969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/>
              <a:t>ATELIER MATIN</a:t>
            </a:r>
            <a:endParaRPr lang="fr-FR" sz="4800" dirty="0"/>
          </a:p>
        </p:txBody>
      </p:sp>
      <p:pic>
        <p:nvPicPr>
          <p:cNvPr id="6" name="Imag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698" y="6156932"/>
            <a:ext cx="462932" cy="437616"/>
          </a:xfrm>
          <a:prstGeom prst="rect">
            <a:avLst/>
          </a:prstGeom>
        </p:spPr>
      </p:pic>
      <p:sp>
        <p:nvSpPr>
          <p:cNvPr id="9" name="Rectangle 8">
            <a:hlinkClick r:id="rId6" action="ppaction://hlinkfile"/>
          </p:cNvPr>
          <p:cNvSpPr/>
          <p:nvPr/>
        </p:nvSpPr>
        <p:spPr>
          <a:xfrm>
            <a:off x="6464299" y="3311323"/>
            <a:ext cx="1841501" cy="408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224414" y="1101211"/>
            <a:ext cx="4638122" cy="2954655"/>
          </a:xfrm>
          <a:prstGeom prst="rect">
            <a:avLst/>
          </a:prstGeom>
          <a:gradFill flip="none" rotWithShape="1">
            <a:gsLst>
              <a:gs pos="0">
                <a:srgbClr val="5B9BD5">
                  <a:shade val="30000"/>
                  <a:satMod val="115000"/>
                </a:srgbClr>
              </a:gs>
              <a:gs pos="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fr-FR" sz="2400" b="1" dirty="0"/>
              <a:t>Atelier </a:t>
            </a:r>
            <a:r>
              <a:rPr lang="fr-FR" sz="2400" b="1" dirty="0" smtClean="0"/>
              <a:t>1 – Partie 1</a:t>
            </a:r>
          </a:p>
          <a:p>
            <a:pPr lvl="0"/>
            <a:r>
              <a:rPr lang="fr-FR" dirty="0" smtClean="0"/>
              <a:t>Utilisation </a:t>
            </a:r>
            <a:r>
              <a:rPr lang="fr-FR" dirty="0"/>
              <a:t>d’un environnement PC </a:t>
            </a:r>
            <a:endParaRPr lang="fr-FR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Gestion </a:t>
            </a:r>
            <a:r>
              <a:rPr lang="fr-FR" dirty="0"/>
              <a:t>des </a:t>
            </a:r>
            <a:r>
              <a:rPr lang="fr-FR" dirty="0" smtClean="0"/>
              <a:t>disques</a:t>
            </a:r>
            <a:endParaRPr lang="fr-FR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Classement </a:t>
            </a:r>
            <a:r>
              <a:rPr lang="fr-FR" dirty="0"/>
              <a:t>des </a:t>
            </a:r>
            <a:r>
              <a:rPr lang="fr-FR" dirty="0" smtClean="0"/>
              <a:t>fichiers</a:t>
            </a:r>
            <a:endParaRPr lang="fr-FR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T</a:t>
            </a:r>
            <a:r>
              <a:rPr lang="fr-FR" dirty="0" smtClean="0"/>
              <a:t>éléchargement</a:t>
            </a:r>
            <a:endParaRPr lang="fr-FR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Sauvegarde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Création </a:t>
            </a:r>
            <a:r>
              <a:rPr lang="fr-FR" dirty="0"/>
              <a:t>d’un compte </a:t>
            </a:r>
            <a:r>
              <a:rPr lang="fr-FR" dirty="0" err="1" smtClean="0"/>
              <a:t>gmail</a:t>
            </a:r>
            <a:endParaRPr lang="fr-FR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Créer </a:t>
            </a:r>
            <a:r>
              <a:rPr lang="fr-FR" dirty="0"/>
              <a:t>dossiers de couleur : Application </a:t>
            </a:r>
            <a:r>
              <a:rPr lang="fr-FR" u="sng" dirty="0" err="1" smtClean="0">
                <a:hlinkClick r:id="rId7"/>
              </a:rPr>
              <a:t>Foldercolorizer</a:t>
            </a:r>
            <a:endParaRPr lang="fr-FR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u="sng" dirty="0" smtClean="0"/>
              <a:t>Capture d’écran</a:t>
            </a:r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6464299" y="3609191"/>
            <a:ext cx="4638122" cy="2092881"/>
          </a:xfrm>
          <a:prstGeom prst="rect">
            <a:avLst/>
          </a:prstGeom>
          <a:gradFill flip="none" rotWithShape="1">
            <a:gsLst>
              <a:gs pos="0">
                <a:srgbClr val="5B9BD5">
                  <a:shade val="30000"/>
                  <a:satMod val="115000"/>
                </a:srgbClr>
              </a:gs>
              <a:gs pos="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fr-FR" sz="2400" b="1" dirty="0"/>
              <a:t>Atelier </a:t>
            </a:r>
            <a:r>
              <a:rPr lang="fr-FR" sz="2400" b="1" dirty="0" smtClean="0"/>
              <a:t>1 – Partie 2</a:t>
            </a:r>
            <a:endParaRPr lang="fr-FR" sz="2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Mise </a:t>
            </a:r>
            <a:r>
              <a:rPr lang="fr-FR" dirty="0"/>
              <a:t>en forme du </a:t>
            </a:r>
            <a:r>
              <a:rPr lang="fr-FR" dirty="0" smtClean="0"/>
              <a:t>texte</a:t>
            </a:r>
            <a:endParaRPr lang="fr-FR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Installation </a:t>
            </a:r>
            <a:r>
              <a:rPr lang="fr-FR" dirty="0"/>
              <a:t>de Lire Couleur (mise en forme du texte de manière </a:t>
            </a:r>
            <a:r>
              <a:rPr lang="fr-FR" dirty="0" smtClean="0"/>
              <a:t>spécifique)</a:t>
            </a:r>
            <a:endParaRPr lang="fr-FR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Les </a:t>
            </a:r>
            <a:r>
              <a:rPr lang="fr-FR" dirty="0"/>
              <a:t>outils du </a:t>
            </a:r>
            <a:r>
              <a:rPr lang="fr-FR" u="sng" dirty="0">
                <a:hlinkClick r:id="rId8"/>
              </a:rPr>
              <a:t>cartable </a:t>
            </a:r>
            <a:r>
              <a:rPr lang="fr-FR" u="sng" dirty="0" smtClean="0">
                <a:hlinkClick r:id="rId8"/>
              </a:rPr>
              <a:t>fantastique</a:t>
            </a:r>
            <a:endParaRPr lang="fr-FR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Le </a:t>
            </a:r>
            <a:r>
              <a:rPr lang="fr-FR" dirty="0"/>
              <a:t>bandeau </a:t>
            </a:r>
            <a:r>
              <a:rPr lang="fr-FR" dirty="0" smtClean="0"/>
              <a:t>Word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309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hlinkClick r:id="rId3"/>
          </p:cNvPr>
          <p:cNvSpPr/>
          <p:nvPr/>
        </p:nvSpPr>
        <p:spPr>
          <a:xfrm>
            <a:off x="-233464" y="-256516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4336444" y="-51517"/>
            <a:ext cx="5223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/>
              <a:t>ATELIER APRES MIDI</a:t>
            </a:r>
            <a:endParaRPr lang="fr-FR" sz="4800" dirty="0"/>
          </a:p>
        </p:txBody>
      </p:sp>
      <p:pic>
        <p:nvPicPr>
          <p:cNvPr id="6" name="Imag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698" y="6156932"/>
            <a:ext cx="462932" cy="437616"/>
          </a:xfrm>
          <a:prstGeom prst="rect">
            <a:avLst/>
          </a:prstGeom>
        </p:spPr>
      </p:pic>
      <p:sp>
        <p:nvSpPr>
          <p:cNvPr id="9" name="Rectangle 8">
            <a:hlinkClick r:id="rId6" action="ppaction://hlinkfile"/>
          </p:cNvPr>
          <p:cNvSpPr/>
          <p:nvPr/>
        </p:nvSpPr>
        <p:spPr>
          <a:xfrm>
            <a:off x="6464299" y="3311323"/>
            <a:ext cx="1841501" cy="408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19742" y="2099832"/>
            <a:ext cx="4638122" cy="2831544"/>
          </a:xfrm>
          <a:prstGeom prst="rect">
            <a:avLst/>
          </a:prstGeom>
          <a:gradFill flip="none" rotWithShape="1">
            <a:gsLst>
              <a:gs pos="0">
                <a:srgbClr val="5B9BD5">
                  <a:shade val="30000"/>
                  <a:satMod val="115000"/>
                </a:srgbClr>
              </a:gs>
              <a:gs pos="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fr-FR" sz="2400" b="1" dirty="0"/>
              <a:t>Atelier </a:t>
            </a:r>
            <a:r>
              <a:rPr lang="fr-FR" sz="2400" b="1" dirty="0" smtClean="0"/>
              <a:t>2 – Logiciels et </a:t>
            </a:r>
            <a:r>
              <a:rPr lang="fr-FR" sz="2400" b="1" dirty="0" err="1" smtClean="0"/>
              <a:t>ressouces</a:t>
            </a:r>
            <a:r>
              <a:rPr lang="fr-FR" sz="2400" b="1" dirty="0" smtClean="0"/>
              <a:t> pour adapter</a:t>
            </a:r>
            <a:endParaRPr lang="fr-FR" b="1" dirty="0" smtClean="0"/>
          </a:p>
          <a:p>
            <a:pPr lvl="0"/>
            <a:r>
              <a:rPr lang="fr-FR" dirty="0" smtClean="0"/>
              <a:t>Logiciels </a:t>
            </a:r>
            <a:r>
              <a:rPr lang="fr-FR" dirty="0"/>
              <a:t>essentiels</a:t>
            </a:r>
            <a:endParaRPr lang="fr-FR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Lire Couleur</a:t>
            </a:r>
            <a:endParaRPr lang="fr-FR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u="sng" dirty="0">
                <a:hlinkClick r:id="rId7"/>
              </a:rPr>
              <a:t>cartable fantastique</a:t>
            </a:r>
            <a:endParaRPr lang="fr-FR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Les cahiers </a:t>
            </a:r>
            <a:r>
              <a:rPr lang="fr-FR" dirty="0" smtClean="0"/>
              <a:t>fantastiques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u="sng" dirty="0" err="1">
                <a:hlinkClick r:id="rId8"/>
              </a:rPr>
              <a:t>sclerapictogramme</a:t>
            </a:r>
            <a:endParaRPr lang="fr-FR" dirty="0"/>
          </a:p>
          <a:p>
            <a:pPr lvl="2"/>
            <a:endParaRPr lang="fr-FR" sz="1600" dirty="0"/>
          </a:p>
          <a:p>
            <a:pPr lvl="0"/>
            <a:r>
              <a:rPr lang="fr-FR" sz="2400" b="1" dirty="0" smtClean="0"/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464299" y="1355618"/>
            <a:ext cx="4638122" cy="4801314"/>
          </a:xfrm>
          <a:prstGeom prst="rect">
            <a:avLst/>
          </a:prstGeom>
          <a:gradFill flip="none" rotWithShape="1">
            <a:gsLst>
              <a:gs pos="0">
                <a:srgbClr val="5B9BD5">
                  <a:shade val="30000"/>
                  <a:satMod val="115000"/>
                </a:srgbClr>
              </a:gs>
              <a:gs pos="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fr-FR" sz="2400" b="1" dirty="0"/>
              <a:t>Atelier </a:t>
            </a:r>
            <a:r>
              <a:rPr lang="fr-FR" sz="2400" b="1" dirty="0" smtClean="0"/>
              <a:t>3 – Logiciels et ressources pour créer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u="sng" dirty="0" err="1">
                <a:hlinkClick r:id="rId9"/>
              </a:rPr>
              <a:t>LearningApps</a:t>
            </a:r>
            <a:endParaRPr lang="fr-F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Générateur d’exercices </a:t>
            </a:r>
            <a:r>
              <a:rPr lang="fr-FR" dirty="0" smtClean="0"/>
              <a:t>- </a:t>
            </a:r>
            <a:r>
              <a:rPr lang="fr-FR" u="sng" dirty="0" err="1" smtClean="0">
                <a:hlinkClick r:id="rId10"/>
              </a:rPr>
              <a:t>ClasseTice</a:t>
            </a:r>
            <a:r>
              <a:rPr lang="fr-FR" dirty="0" smtClean="0"/>
              <a:t> </a:t>
            </a:r>
            <a:r>
              <a:rPr lang="fr-FR" dirty="0"/>
              <a:t>(création de mots croisés, opération…)</a:t>
            </a:r>
            <a:endParaRPr lang="fr-F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u="sng" dirty="0">
                <a:hlinkClick r:id="rId11"/>
              </a:rPr>
              <a:t>Classe numérique</a:t>
            </a:r>
            <a:r>
              <a:rPr lang="fr-FR" dirty="0"/>
              <a:t> : Plans de travail en ligne avec toutes les disciplines et les </a:t>
            </a:r>
            <a:r>
              <a:rPr lang="fr-FR" dirty="0" smtClean="0"/>
              <a:t>niveaux</a:t>
            </a:r>
            <a:endParaRPr lang="fr-FR" b="1" dirty="0"/>
          </a:p>
          <a:p>
            <a:r>
              <a:rPr lang="fr-FR" b="1" dirty="0" smtClean="0"/>
              <a:t>Ressources </a:t>
            </a:r>
            <a:r>
              <a:rPr lang="fr-FR" b="1" dirty="0"/>
              <a:t>en ligne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u="sng" dirty="0" err="1">
                <a:hlinkClick r:id="rId12"/>
              </a:rPr>
              <a:t>Calculatice</a:t>
            </a:r>
            <a:endParaRPr lang="fr-F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VPI</a:t>
            </a:r>
            <a:endParaRPr lang="fr-FR" sz="1600" dirty="0"/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u="sng" dirty="0" err="1">
                <a:hlinkClick r:id="rId13"/>
              </a:rPr>
              <a:t>Classroomscreen</a:t>
            </a:r>
            <a:r>
              <a:rPr lang="fr-FR" u="sng" dirty="0"/>
              <a:t> </a:t>
            </a:r>
            <a:r>
              <a:rPr lang="fr-FR" dirty="0"/>
              <a:t>-&gt;Fond d’écran sur VPI</a:t>
            </a:r>
            <a:endParaRPr lang="fr-FR" sz="1600" dirty="0"/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u="sng" dirty="0" err="1">
                <a:hlinkClick r:id="rId14"/>
              </a:rPr>
              <a:t>Appliplanet</a:t>
            </a:r>
            <a:endParaRPr lang="fr-FR" sz="1600" dirty="0"/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u="sng" dirty="0">
                <a:hlinkClick r:id="rId15"/>
              </a:rPr>
              <a:t>Les fondamentaux</a:t>
            </a:r>
            <a:endParaRPr lang="fr-FR" sz="1600" dirty="0"/>
          </a:p>
          <a:p>
            <a:pPr lvl="0"/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61339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 gauche 13">
            <a:hlinkClick r:id="rId3" action="ppaction://hlinksldjump"/>
          </p:cNvPr>
          <p:cNvSpPr/>
          <p:nvPr/>
        </p:nvSpPr>
        <p:spPr>
          <a:xfrm>
            <a:off x="781050" y="6200775"/>
            <a:ext cx="704850" cy="371475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3971122" y="5912027"/>
            <a:ext cx="1836918" cy="948969"/>
          </a:xfrm>
          <a:custGeom>
            <a:avLst/>
            <a:gdLst>
              <a:gd name="connsiteX0" fmla="*/ 0 w 1836918"/>
              <a:gd name="connsiteY0" fmla="*/ 0 h 948969"/>
              <a:gd name="connsiteX1" fmla="*/ 1767130 w 1836918"/>
              <a:gd name="connsiteY1" fmla="*/ 0 h 948969"/>
              <a:gd name="connsiteX2" fmla="*/ 1767138 w 1836918"/>
              <a:gd name="connsiteY2" fmla="*/ 173 h 948969"/>
              <a:gd name="connsiteX3" fmla="*/ 1797130 w 1836918"/>
              <a:gd name="connsiteY3" fmla="*/ 654479 h 948969"/>
              <a:gd name="connsiteX4" fmla="*/ 1825858 w 1836918"/>
              <a:gd name="connsiteY4" fmla="*/ 868986 h 948969"/>
              <a:gd name="connsiteX5" fmla="*/ 1836918 w 1836918"/>
              <a:gd name="connsiteY5" fmla="*/ 948969 h 948969"/>
              <a:gd name="connsiteX6" fmla="*/ 52712 w 1836918"/>
              <a:gd name="connsiteY6" fmla="*/ 948969 h 948969"/>
              <a:gd name="connsiteX7" fmla="*/ 30454 w 1836918"/>
              <a:gd name="connsiteY7" fmla="*/ 772022 h 948969"/>
              <a:gd name="connsiteX8" fmla="*/ 28277 w 1836918"/>
              <a:gd name="connsiteY8" fmla="*/ 755560 h 948969"/>
              <a:gd name="connsiteX9" fmla="*/ 28097 w 1836918"/>
              <a:gd name="connsiteY9" fmla="*/ 753285 h 948969"/>
              <a:gd name="connsiteX10" fmla="*/ 24844 w 1836918"/>
              <a:gd name="connsiteY10" fmla="*/ 727426 h 948969"/>
              <a:gd name="connsiteX11" fmla="*/ 1585 w 1836918"/>
              <a:gd name="connsiteY11" fmla="*/ 418430 h 948969"/>
              <a:gd name="connsiteX12" fmla="*/ 0 w 1836918"/>
              <a:gd name="connsiteY12" fmla="*/ 398420 h 94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6918" h="948969">
                <a:moveTo>
                  <a:pt x="0" y="0"/>
                </a:moveTo>
                <a:lnTo>
                  <a:pt x="1767130" y="0"/>
                </a:lnTo>
                <a:lnTo>
                  <a:pt x="1767138" y="173"/>
                </a:lnTo>
                <a:lnTo>
                  <a:pt x="1797130" y="654479"/>
                </a:lnTo>
                <a:lnTo>
                  <a:pt x="1825858" y="868986"/>
                </a:lnTo>
                <a:lnTo>
                  <a:pt x="1836918" y="948969"/>
                </a:lnTo>
                <a:lnTo>
                  <a:pt x="52712" y="948969"/>
                </a:lnTo>
                <a:lnTo>
                  <a:pt x="30454" y="772022"/>
                </a:lnTo>
                <a:lnTo>
                  <a:pt x="28277" y="755560"/>
                </a:lnTo>
                <a:lnTo>
                  <a:pt x="28097" y="753285"/>
                </a:lnTo>
                <a:lnTo>
                  <a:pt x="24844" y="727426"/>
                </a:lnTo>
                <a:lnTo>
                  <a:pt x="1585" y="418430"/>
                </a:lnTo>
                <a:lnTo>
                  <a:pt x="0" y="39842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9297296" y="6351667"/>
            <a:ext cx="2678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D. Pennac, </a:t>
            </a:r>
            <a:r>
              <a:rPr lang="fr-FR" sz="1600" i="1" dirty="0"/>
              <a:t>Comme un Roman</a:t>
            </a:r>
            <a:r>
              <a:rPr lang="fr-FR" sz="1600" dirty="0"/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3971122" y="96742"/>
            <a:ext cx="4232352" cy="601014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79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 gauche 13">
            <a:hlinkClick r:id="rId3" action="ppaction://hlinksldjump"/>
          </p:cNvPr>
          <p:cNvSpPr/>
          <p:nvPr/>
        </p:nvSpPr>
        <p:spPr>
          <a:xfrm>
            <a:off x="781050" y="6200775"/>
            <a:ext cx="704850" cy="371475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3971122" y="5912027"/>
            <a:ext cx="1836918" cy="948969"/>
          </a:xfrm>
          <a:custGeom>
            <a:avLst/>
            <a:gdLst>
              <a:gd name="connsiteX0" fmla="*/ 0 w 1836918"/>
              <a:gd name="connsiteY0" fmla="*/ 0 h 948969"/>
              <a:gd name="connsiteX1" fmla="*/ 1767130 w 1836918"/>
              <a:gd name="connsiteY1" fmla="*/ 0 h 948969"/>
              <a:gd name="connsiteX2" fmla="*/ 1767138 w 1836918"/>
              <a:gd name="connsiteY2" fmla="*/ 173 h 948969"/>
              <a:gd name="connsiteX3" fmla="*/ 1797130 w 1836918"/>
              <a:gd name="connsiteY3" fmla="*/ 654479 h 948969"/>
              <a:gd name="connsiteX4" fmla="*/ 1825858 w 1836918"/>
              <a:gd name="connsiteY4" fmla="*/ 868986 h 948969"/>
              <a:gd name="connsiteX5" fmla="*/ 1836918 w 1836918"/>
              <a:gd name="connsiteY5" fmla="*/ 948969 h 948969"/>
              <a:gd name="connsiteX6" fmla="*/ 52712 w 1836918"/>
              <a:gd name="connsiteY6" fmla="*/ 948969 h 948969"/>
              <a:gd name="connsiteX7" fmla="*/ 30454 w 1836918"/>
              <a:gd name="connsiteY7" fmla="*/ 772022 h 948969"/>
              <a:gd name="connsiteX8" fmla="*/ 28277 w 1836918"/>
              <a:gd name="connsiteY8" fmla="*/ 755560 h 948969"/>
              <a:gd name="connsiteX9" fmla="*/ 28097 w 1836918"/>
              <a:gd name="connsiteY9" fmla="*/ 753285 h 948969"/>
              <a:gd name="connsiteX10" fmla="*/ 24844 w 1836918"/>
              <a:gd name="connsiteY10" fmla="*/ 727426 h 948969"/>
              <a:gd name="connsiteX11" fmla="*/ 1585 w 1836918"/>
              <a:gd name="connsiteY11" fmla="*/ 418430 h 948969"/>
              <a:gd name="connsiteX12" fmla="*/ 0 w 1836918"/>
              <a:gd name="connsiteY12" fmla="*/ 398420 h 94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6918" h="948969">
                <a:moveTo>
                  <a:pt x="0" y="0"/>
                </a:moveTo>
                <a:lnTo>
                  <a:pt x="1767130" y="0"/>
                </a:lnTo>
                <a:lnTo>
                  <a:pt x="1767138" y="173"/>
                </a:lnTo>
                <a:lnTo>
                  <a:pt x="1797130" y="654479"/>
                </a:lnTo>
                <a:lnTo>
                  <a:pt x="1825858" y="868986"/>
                </a:lnTo>
                <a:lnTo>
                  <a:pt x="1836918" y="948969"/>
                </a:lnTo>
                <a:lnTo>
                  <a:pt x="52712" y="948969"/>
                </a:lnTo>
                <a:lnTo>
                  <a:pt x="30454" y="772022"/>
                </a:lnTo>
                <a:lnTo>
                  <a:pt x="28277" y="755560"/>
                </a:lnTo>
                <a:lnTo>
                  <a:pt x="28097" y="753285"/>
                </a:lnTo>
                <a:lnTo>
                  <a:pt x="24844" y="727426"/>
                </a:lnTo>
                <a:lnTo>
                  <a:pt x="1585" y="418430"/>
                </a:lnTo>
                <a:lnTo>
                  <a:pt x="0" y="39842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9297296" y="6351667"/>
            <a:ext cx="2678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D. Pennac, </a:t>
            </a:r>
            <a:r>
              <a:rPr lang="fr-FR" sz="1600" i="1" dirty="0"/>
              <a:t>Comme un Roman</a:t>
            </a:r>
            <a:r>
              <a:rPr lang="fr-FR" sz="160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0346" y="96742"/>
            <a:ext cx="4245754" cy="601014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971122" y="96742"/>
            <a:ext cx="4232352" cy="601014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1441723" y="4135348"/>
            <a:ext cx="4090493" cy="1816100"/>
            <a:chOff x="2532277" y="4443746"/>
            <a:chExt cx="4090493" cy="1816100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2558770" y="4443746"/>
              <a:ext cx="4064000" cy="18161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tx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tx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perspectiveHeroicExtremeRightFacing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532277" y="4889991"/>
              <a:ext cx="4090493" cy="1292662"/>
            </a:xfrm>
            <a:prstGeom prst="rect">
              <a:avLst/>
            </a:prstGeom>
            <a:noFill/>
            <a:ln>
              <a:noFill/>
            </a:ln>
            <a:scene3d>
              <a:camera prst="perspectiveHeroicExtremeRightFacing"/>
              <a:lightRig rig="threePt" dir="t"/>
            </a:scene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1"/>
              <a:r>
                <a:rPr lang="fr-FR" sz="2000" dirty="0"/>
                <a:t>Police OpenDyslexic, taille 16</a:t>
              </a:r>
            </a:p>
            <a:p>
              <a:pPr lvl="1"/>
              <a:r>
                <a:rPr lang="fr-FR" sz="2000" dirty="0"/>
                <a:t>Aligné à gauche</a:t>
              </a:r>
            </a:p>
            <a:p>
              <a:pPr lvl="1"/>
              <a:r>
                <a:rPr lang="fr-FR" sz="2000" dirty="0"/>
                <a:t>Interligne 1,5</a:t>
              </a:r>
            </a:p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628092713"/>
      </p:ext>
    </p:extLst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2375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 gauche 13">
            <a:hlinkClick r:id="rId3" action="ppaction://hlinksldjump"/>
          </p:cNvPr>
          <p:cNvSpPr/>
          <p:nvPr/>
        </p:nvSpPr>
        <p:spPr>
          <a:xfrm>
            <a:off x="781050" y="6200775"/>
            <a:ext cx="704850" cy="371475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3971122" y="5912027"/>
            <a:ext cx="1836918" cy="948969"/>
          </a:xfrm>
          <a:custGeom>
            <a:avLst/>
            <a:gdLst>
              <a:gd name="connsiteX0" fmla="*/ 0 w 1836918"/>
              <a:gd name="connsiteY0" fmla="*/ 0 h 948969"/>
              <a:gd name="connsiteX1" fmla="*/ 1767130 w 1836918"/>
              <a:gd name="connsiteY1" fmla="*/ 0 h 948969"/>
              <a:gd name="connsiteX2" fmla="*/ 1767138 w 1836918"/>
              <a:gd name="connsiteY2" fmla="*/ 173 h 948969"/>
              <a:gd name="connsiteX3" fmla="*/ 1797130 w 1836918"/>
              <a:gd name="connsiteY3" fmla="*/ 654479 h 948969"/>
              <a:gd name="connsiteX4" fmla="*/ 1825858 w 1836918"/>
              <a:gd name="connsiteY4" fmla="*/ 868986 h 948969"/>
              <a:gd name="connsiteX5" fmla="*/ 1836918 w 1836918"/>
              <a:gd name="connsiteY5" fmla="*/ 948969 h 948969"/>
              <a:gd name="connsiteX6" fmla="*/ 52712 w 1836918"/>
              <a:gd name="connsiteY6" fmla="*/ 948969 h 948969"/>
              <a:gd name="connsiteX7" fmla="*/ 30454 w 1836918"/>
              <a:gd name="connsiteY7" fmla="*/ 772022 h 948969"/>
              <a:gd name="connsiteX8" fmla="*/ 28277 w 1836918"/>
              <a:gd name="connsiteY8" fmla="*/ 755560 h 948969"/>
              <a:gd name="connsiteX9" fmla="*/ 28097 w 1836918"/>
              <a:gd name="connsiteY9" fmla="*/ 753285 h 948969"/>
              <a:gd name="connsiteX10" fmla="*/ 24844 w 1836918"/>
              <a:gd name="connsiteY10" fmla="*/ 727426 h 948969"/>
              <a:gd name="connsiteX11" fmla="*/ 1585 w 1836918"/>
              <a:gd name="connsiteY11" fmla="*/ 418430 h 948969"/>
              <a:gd name="connsiteX12" fmla="*/ 0 w 1836918"/>
              <a:gd name="connsiteY12" fmla="*/ 398420 h 94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6918" h="948969">
                <a:moveTo>
                  <a:pt x="0" y="0"/>
                </a:moveTo>
                <a:lnTo>
                  <a:pt x="1767130" y="0"/>
                </a:lnTo>
                <a:lnTo>
                  <a:pt x="1767138" y="173"/>
                </a:lnTo>
                <a:lnTo>
                  <a:pt x="1797130" y="654479"/>
                </a:lnTo>
                <a:lnTo>
                  <a:pt x="1825858" y="868986"/>
                </a:lnTo>
                <a:lnTo>
                  <a:pt x="1836918" y="948969"/>
                </a:lnTo>
                <a:lnTo>
                  <a:pt x="52712" y="948969"/>
                </a:lnTo>
                <a:lnTo>
                  <a:pt x="30454" y="772022"/>
                </a:lnTo>
                <a:lnTo>
                  <a:pt x="28277" y="755560"/>
                </a:lnTo>
                <a:lnTo>
                  <a:pt x="28097" y="753285"/>
                </a:lnTo>
                <a:lnTo>
                  <a:pt x="24844" y="727426"/>
                </a:lnTo>
                <a:lnTo>
                  <a:pt x="1585" y="418430"/>
                </a:lnTo>
                <a:lnTo>
                  <a:pt x="0" y="39842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72869" y="95316"/>
            <a:ext cx="4232352" cy="601014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030346" y="96742"/>
            <a:ext cx="4245754" cy="601014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1441723" y="4135348"/>
            <a:ext cx="4090493" cy="1816100"/>
            <a:chOff x="2532277" y="4443746"/>
            <a:chExt cx="4090493" cy="1816100"/>
          </a:xfrm>
        </p:grpSpPr>
        <p:sp>
          <p:nvSpPr>
            <p:cNvPr id="20" name="Rectangle à coins arrondis 19"/>
            <p:cNvSpPr/>
            <p:nvPr/>
          </p:nvSpPr>
          <p:spPr>
            <a:xfrm>
              <a:off x="2558770" y="4443746"/>
              <a:ext cx="4064000" cy="18161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tx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tx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perspectiveHeroicExtremeRightFacing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532277" y="4889991"/>
              <a:ext cx="4090493" cy="1292662"/>
            </a:xfrm>
            <a:prstGeom prst="rect">
              <a:avLst/>
            </a:prstGeom>
            <a:noFill/>
            <a:ln>
              <a:noFill/>
            </a:ln>
            <a:scene3d>
              <a:camera prst="perspectiveHeroicExtremeRightFacing"/>
              <a:lightRig rig="threePt" dir="t"/>
            </a:scene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1"/>
              <a:r>
                <a:rPr lang="fr-FR" sz="2000" dirty="0"/>
                <a:t>Police OpenDyslexic, taille 16</a:t>
              </a:r>
            </a:p>
            <a:p>
              <a:pPr lvl="1"/>
              <a:r>
                <a:rPr lang="fr-FR" sz="2000" dirty="0"/>
                <a:t>Aligné à gauche</a:t>
              </a:r>
            </a:p>
            <a:p>
              <a:pPr lvl="1"/>
              <a:r>
                <a:rPr lang="fr-FR" sz="2000" dirty="0"/>
                <a:t>Interligne 1,5</a:t>
              </a:r>
            </a:p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54370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 gauche 13">
            <a:hlinkClick r:id="rId2" action="ppaction://hlinksldjump"/>
          </p:cNvPr>
          <p:cNvSpPr/>
          <p:nvPr/>
        </p:nvSpPr>
        <p:spPr>
          <a:xfrm>
            <a:off x="781050" y="6200775"/>
            <a:ext cx="704850" cy="371475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3971122" y="5912027"/>
            <a:ext cx="1836918" cy="948969"/>
          </a:xfrm>
          <a:custGeom>
            <a:avLst/>
            <a:gdLst>
              <a:gd name="connsiteX0" fmla="*/ 0 w 1836918"/>
              <a:gd name="connsiteY0" fmla="*/ 0 h 948969"/>
              <a:gd name="connsiteX1" fmla="*/ 1767130 w 1836918"/>
              <a:gd name="connsiteY1" fmla="*/ 0 h 948969"/>
              <a:gd name="connsiteX2" fmla="*/ 1767138 w 1836918"/>
              <a:gd name="connsiteY2" fmla="*/ 173 h 948969"/>
              <a:gd name="connsiteX3" fmla="*/ 1797130 w 1836918"/>
              <a:gd name="connsiteY3" fmla="*/ 654479 h 948969"/>
              <a:gd name="connsiteX4" fmla="*/ 1825858 w 1836918"/>
              <a:gd name="connsiteY4" fmla="*/ 868986 h 948969"/>
              <a:gd name="connsiteX5" fmla="*/ 1836918 w 1836918"/>
              <a:gd name="connsiteY5" fmla="*/ 948969 h 948969"/>
              <a:gd name="connsiteX6" fmla="*/ 52712 w 1836918"/>
              <a:gd name="connsiteY6" fmla="*/ 948969 h 948969"/>
              <a:gd name="connsiteX7" fmla="*/ 30454 w 1836918"/>
              <a:gd name="connsiteY7" fmla="*/ 772022 h 948969"/>
              <a:gd name="connsiteX8" fmla="*/ 28277 w 1836918"/>
              <a:gd name="connsiteY8" fmla="*/ 755560 h 948969"/>
              <a:gd name="connsiteX9" fmla="*/ 28097 w 1836918"/>
              <a:gd name="connsiteY9" fmla="*/ 753285 h 948969"/>
              <a:gd name="connsiteX10" fmla="*/ 24844 w 1836918"/>
              <a:gd name="connsiteY10" fmla="*/ 727426 h 948969"/>
              <a:gd name="connsiteX11" fmla="*/ 1585 w 1836918"/>
              <a:gd name="connsiteY11" fmla="*/ 418430 h 948969"/>
              <a:gd name="connsiteX12" fmla="*/ 0 w 1836918"/>
              <a:gd name="connsiteY12" fmla="*/ 398420 h 94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6918" h="948969">
                <a:moveTo>
                  <a:pt x="0" y="0"/>
                </a:moveTo>
                <a:lnTo>
                  <a:pt x="1767130" y="0"/>
                </a:lnTo>
                <a:lnTo>
                  <a:pt x="1767138" y="173"/>
                </a:lnTo>
                <a:lnTo>
                  <a:pt x="1797130" y="654479"/>
                </a:lnTo>
                <a:lnTo>
                  <a:pt x="1825858" y="868986"/>
                </a:lnTo>
                <a:lnTo>
                  <a:pt x="1836918" y="948969"/>
                </a:lnTo>
                <a:lnTo>
                  <a:pt x="52712" y="948969"/>
                </a:lnTo>
                <a:lnTo>
                  <a:pt x="30454" y="772022"/>
                </a:lnTo>
                <a:lnTo>
                  <a:pt x="28277" y="755560"/>
                </a:lnTo>
                <a:lnTo>
                  <a:pt x="28097" y="753285"/>
                </a:lnTo>
                <a:lnTo>
                  <a:pt x="24844" y="727426"/>
                </a:lnTo>
                <a:lnTo>
                  <a:pt x="1585" y="418430"/>
                </a:lnTo>
                <a:lnTo>
                  <a:pt x="0" y="39842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72869" y="95316"/>
            <a:ext cx="4232352" cy="601014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030346" y="96742"/>
            <a:ext cx="4245754" cy="601014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1468216" y="4135348"/>
            <a:ext cx="4064000" cy="18161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perspectiveHeroicExtremeRightFacing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416140" y="4311589"/>
            <a:ext cx="4090493" cy="1600438"/>
          </a:xfrm>
          <a:prstGeom prst="rect">
            <a:avLst/>
          </a:prstGeom>
          <a:noFill/>
          <a:ln>
            <a:noFill/>
          </a:ln>
          <a:scene3d>
            <a:camera prst="perspectiveHeroicExtremeRightFacing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fr-FR" sz="2000" dirty="0"/>
              <a:t>OpenDyslexic, taille 16</a:t>
            </a:r>
          </a:p>
          <a:p>
            <a:pPr lvl="1"/>
            <a:r>
              <a:rPr lang="fr-FR" sz="2000" dirty="0"/>
              <a:t>Aligné à gauche</a:t>
            </a:r>
          </a:p>
          <a:p>
            <a:pPr lvl="1"/>
            <a:r>
              <a:rPr lang="fr-FR" sz="2000" dirty="0"/>
              <a:t>Interligne 1,5</a:t>
            </a:r>
          </a:p>
          <a:p>
            <a:pPr lvl="1"/>
            <a:r>
              <a:rPr lang="fr-FR" sz="2000" dirty="0"/>
              <a:t>Espace double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260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 gauche 13">
            <a:hlinkClick r:id="rId2" action="ppaction://hlinksldjump"/>
          </p:cNvPr>
          <p:cNvSpPr/>
          <p:nvPr/>
        </p:nvSpPr>
        <p:spPr>
          <a:xfrm>
            <a:off x="781050" y="6200775"/>
            <a:ext cx="704850" cy="371475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3971122" y="5912027"/>
            <a:ext cx="1836918" cy="948969"/>
          </a:xfrm>
          <a:custGeom>
            <a:avLst/>
            <a:gdLst>
              <a:gd name="connsiteX0" fmla="*/ 0 w 1836918"/>
              <a:gd name="connsiteY0" fmla="*/ 0 h 948969"/>
              <a:gd name="connsiteX1" fmla="*/ 1767130 w 1836918"/>
              <a:gd name="connsiteY1" fmla="*/ 0 h 948969"/>
              <a:gd name="connsiteX2" fmla="*/ 1767138 w 1836918"/>
              <a:gd name="connsiteY2" fmla="*/ 173 h 948969"/>
              <a:gd name="connsiteX3" fmla="*/ 1797130 w 1836918"/>
              <a:gd name="connsiteY3" fmla="*/ 654479 h 948969"/>
              <a:gd name="connsiteX4" fmla="*/ 1825858 w 1836918"/>
              <a:gd name="connsiteY4" fmla="*/ 868986 h 948969"/>
              <a:gd name="connsiteX5" fmla="*/ 1836918 w 1836918"/>
              <a:gd name="connsiteY5" fmla="*/ 948969 h 948969"/>
              <a:gd name="connsiteX6" fmla="*/ 52712 w 1836918"/>
              <a:gd name="connsiteY6" fmla="*/ 948969 h 948969"/>
              <a:gd name="connsiteX7" fmla="*/ 30454 w 1836918"/>
              <a:gd name="connsiteY7" fmla="*/ 772022 h 948969"/>
              <a:gd name="connsiteX8" fmla="*/ 28277 w 1836918"/>
              <a:gd name="connsiteY8" fmla="*/ 755560 h 948969"/>
              <a:gd name="connsiteX9" fmla="*/ 28097 w 1836918"/>
              <a:gd name="connsiteY9" fmla="*/ 753285 h 948969"/>
              <a:gd name="connsiteX10" fmla="*/ 24844 w 1836918"/>
              <a:gd name="connsiteY10" fmla="*/ 727426 h 948969"/>
              <a:gd name="connsiteX11" fmla="*/ 1585 w 1836918"/>
              <a:gd name="connsiteY11" fmla="*/ 418430 h 948969"/>
              <a:gd name="connsiteX12" fmla="*/ 0 w 1836918"/>
              <a:gd name="connsiteY12" fmla="*/ 398420 h 94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6918" h="948969">
                <a:moveTo>
                  <a:pt x="0" y="0"/>
                </a:moveTo>
                <a:lnTo>
                  <a:pt x="1767130" y="0"/>
                </a:lnTo>
                <a:lnTo>
                  <a:pt x="1767138" y="173"/>
                </a:lnTo>
                <a:lnTo>
                  <a:pt x="1797130" y="654479"/>
                </a:lnTo>
                <a:lnTo>
                  <a:pt x="1825858" y="868986"/>
                </a:lnTo>
                <a:lnTo>
                  <a:pt x="1836918" y="948969"/>
                </a:lnTo>
                <a:lnTo>
                  <a:pt x="52712" y="948969"/>
                </a:lnTo>
                <a:lnTo>
                  <a:pt x="30454" y="772022"/>
                </a:lnTo>
                <a:lnTo>
                  <a:pt x="28277" y="755560"/>
                </a:lnTo>
                <a:lnTo>
                  <a:pt x="28097" y="753285"/>
                </a:lnTo>
                <a:lnTo>
                  <a:pt x="24844" y="727426"/>
                </a:lnTo>
                <a:lnTo>
                  <a:pt x="1585" y="418430"/>
                </a:lnTo>
                <a:lnTo>
                  <a:pt x="0" y="39842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72869" y="95316"/>
            <a:ext cx="4232352" cy="601014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030346" y="96742"/>
            <a:ext cx="4245754" cy="601014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1468216" y="4135348"/>
            <a:ext cx="4064000" cy="18161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perspectiveHeroicExtremeRightFacing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441723" y="4227790"/>
            <a:ext cx="4090493" cy="1631216"/>
          </a:xfrm>
          <a:prstGeom prst="rect">
            <a:avLst/>
          </a:prstGeom>
          <a:noFill/>
          <a:ln>
            <a:noFill/>
          </a:ln>
          <a:scene3d>
            <a:camera prst="perspectiveHeroicExtremeRightFacing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fr-FR" sz="2000" dirty="0"/>
              <a:t>Arial, taille 16</a:t>
            </a:r>
          </a:p>
          <a:p>
            <a:pPr lvl="1"/>
            <a:r>
              <a:rPr lang="fr-FR" sz="2000" dirty="0"/>
              <a:t>Aligné à gauche</a:t>
            </a:r>
          </a:p>
          <a:p>
            <a:pPr lvl="1"/>
            <a:r>
              <a:rPr lang="fr-FR" sz="2000" dirty="0"/>
              <a:t>Interligne 2</a:t>
            </a:r>
          </a:p>
          <a:p>
            <a:pPr lvl="1"/>
            <a:r>
              <a:rPr lang="fr-FR" sz="2000" dirty="0"/>
              <a:t>Espace double</a:t>
            </a:r>
          </a:p>
          <a:p>
            <a:pPr lvl="1"/>
            <a:r>
              <a:rPr lang="fr-FR" sz="2000" dirty="0"/>
              <a:t>Une proposition par ligne</a:t>
            </a:r>
          </a:p>
        </p:txBody>
      </p:sp>
    </p:spTree>
    <p:extLst>
      <p:ext uri="{BB962C8B-B14F-4D97-AF65-F5344CB8AC3E}">
        <p14:creationId xmlns:p14="http://schemas.microsoft.com/office/powerpoint/2010/main" val="16781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 gauche 13">
            <a:hlinkClick r:id="rId2" action="ppaction://hlinksldjump"/>
          </p:cNvPr>
          <p:cNvSpPr/>
          <p:nvPr/>
        </p:nvSpPr>
        <p:spPr>
          <a:xfrm>
            <a:off x="781050" y="6200775"/>
            <a:ext cx="704850" cy="371475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3971122" y="5912027"/>
            <a:ext cx="1836918" cy="948969"/>
          </a:xfrm>
          <a:custGeom>
            <a:avLst/>
            <a:gdLst>
              <a:gd name="connsiteX0" fmla="*/ 0 w 1836918"/>
              <a:gd name="connsiteY0" fmla="*/ 0 h 948969"/>
              <a:gd name="connsiteX1" fmla="*/ 1767130 w 1836918"/>
              <a:gd name="connsiteY1" fmla="*/ 0 h 948969"/>
              <a:gd name="connsiteX2" fmla="*/ 1767138 w 1836918"/>
              <a:gd name="connsiteY2" fmla="*/ 173 h 948969"/>
              <a:gd name="connsiteX3" fmla="*/ 1797130 w 1836918"/>
              <a:gd name="connsiteY3" fmla="*/ 654479 h 948969"/>
              <a:gd name="connsiteX4" fmla="*/ 1825858 w 1836918"/>
              <a:gd name="connsiteY4" fmla="*/ 868986 h 948969"/>
              <a:gd name="connsiteX5" fmla="*/ 1836918 w 1836918"/>
              <a:gd name="connsiteY5" fmla="*/ 948969 h 948969"/>
              <a:gd name="connsiteX6" fmla="*/ 52712 w 1836918"/>
              <a:gd name="connsiteY6" fmla="*/ 948969 h 948969"/>
              <a:gd name="connsiteX7" fmla="*/ 30454 w 1836918"/>
              <a:gd name="connsiteY7" fmla="*/ 772022 h 948969"/>
              <a:gd name="connsiteX8" fmla="*/ 28277 w 1836918"/>
              <a:gd name="connsiteY8" fmla="*/ 755560 h 948969"/>
              <a:gd name="connsiteX9" fmla="*/ 28097 w 1836918"/>
              <a:gd name="connsiteY9" fmla="*/ 753285 h 948969"/>
              <a:gd name="connsiteX10" fmla="*/ 24844 w 1836918"/>
              <a:gd name="connsiteY10" fmla="*/ 727426 h 948969"/>
              <a:gd name="connsiteX11" fmla="*/ 1585 w 1836918"/>
              <a:gd name="connsiteY11" fmla="*/ 418430 h 948969"/>
              <a:gd name="connsiteX12" fmla="*/ 0 w 1836918"/>
              <a:gd name="connsiteY12" fmla="*/ 398420 h 94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6918" h="948969">
                <a:moveTo>
                  <a:pt x="0" y="0"/>
                </a:moveTo>
                <a:lnTo>
                  <a:pt x="1767130" y="0"/>
                </a:lnTo>
                <a:lnTo>
                  <a:pt x="1767138" y="173"/>
                </a:lnTo>
                <a:lnTo>
                  <a:pt x="1797130" y="654479"/>
                </a:lnTo>
                <a:lnTo>
                  <a:pt x="1825858" y="868986"/>
                </a:lnTo>
                <a:lnTo>
                  <a:pt x="1836918" y="948969"/>
                </a:lnTo>
                <a:lnTo>
                  <a:pt x="52712" y="948969"/>
                </a:lnTo>
                <a:lnTo>
                  <a:pt x="30454" y="772022"/>
                </a:lnTo>
                <a:lnTo>
                  <a:pt x="28277" y="755560"/>
                </a:lnTo>
                <a:lnTo>
                  <a:pt x="28097" y="753285"/>
                </a:lnTo>
                <a:lnTo>
                  <a:pt x="24844" y="727426"/>
                </a:lnTo>
                <a:lnTo>
                  <a:pt x="1585" y="418430"/>
                </a:lnTo>
                <a:lnTo>
                  <a:pt x="0" y="39842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72869" y="95316"/>
            <a:ext cx="4232352" cy="601014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030346" y="96742"/>
            <a:ext cx="4245754" cy="601014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1468216" y="4135348"/>
            <a:ext cx="4064000" cy="18161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perspectiveHeroicExtremeRightFacing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441723" y="4227790"/>
            <a:ext cx="4090493" cy="1631216"/>
          </a:xfrm>
          <a:prstGeom prst="rect">
            <a:avLst/>
          </a:prstGeom>
          <a:noFill/>
          <a:ln>
            <a:noFill/>
          </a:ln>
          <a:scene3d>
            <a:camera prst="perspectiveHeroicExtremeRightFacing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fr-FR" sz="2000" dirty="0"/>
              <a:t>Arial, taille 16</a:t>
            </a:r>
          </a:p>
          <a:p>
            <a:pPr lvl="1"/>
            <a:r>
              <a:rPr lang="fr-FR" sz="2000" dirty="0"/>
              <a:t>Aligné à gauche</a:t>
            </a:r>
          </a:p>
          <a:p>
            <a:pPr lvl="1"/>
            <a:r>
              <a:rPr lang="fr-FR" sz="2000" dirty="0"/>
              <a:t>Interligne 2</a:t>
            </a:r>
          </a:p>
          <a:p>
            <a:pPr lvl="1"/>
            <a:r>
              <a:rPr lang="fr-FR" sz="2000" dirty="0"/>
              <a:t>Espace double</a:t>
            </a:r>
          </a:p>
          <a:p>
            <a:pPr lvl="1"/>
            <a:r>
              <a:rPr lang="fr-FR" sz="2000" b="1" dirty="0"/>
              <a:t>Lignes en couleur</a:t>
            </a:r>
          </a:p>
        </p:txBody>
      </p:sp>
    </p:spTree>
    <p:extLst>
      <p:ext uri="{BB962C8B-B14F-4D97-AF65-F5344CB8AC3E}">
        <p14:creationId xmlns:p14="http://schemas.microsoft.com/office/powerpoint/2010/main" val="279341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 gauche 13">
            <a:hlinkClick r:id="rId3" action="ppaction://hlinksldjump"/>
          </p:cNvPr>
          <p:cNvSpPr/>
          <p:nvPr/>
        </p:nvSpPr>
        <p:spPr>
          <a:xfrm>
            <a:off x="781050" y="6200775"/>
            <a:ext cx="704850" cy="371475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3971122" y="5912027"/>
            <a:ext cx="1836918" cy="948969"/>
          </a:xfrm>
          <a:custGeom>
            <a:avLst/>
            <a:gdLst>
              <a:gd name="connsiteX0" fmla="*/ 0 w 1836918"/>
              <a:gd name="connsiteY0" fmla="*/ 0 h 948969"/>
              <a:gd name="connsiteX1" fmla="*/ 1767130 w 1836918"/>
              <a:gd name="connsiteY1" fmla="*/ 0 h 948969"/>
              <a:gd name="connsiteX2" fmla="*/ 1767138 w 1836918"/>
              <a:gd name="connsiteY2" fmla="*/ 173 h 948969"/>
              <a:gd name="connsiteX3" fmla="*/ 1797130 w 1836918"/>
              <a:gd name="connsiteY3" fmla="*/ 654479 h 948969"/>
              <a:gd name="connsiteX4" fmla="*/ 1825858 w 1836918"/>
              <a:gd name="connsiteY4" fmla="*/ 868986 h 948969"/>
              <a:gd name="connsiteX5" fmla="*/ 1836918 w 1836918"/>
              <a:gd name="connsiteY5" fmla="*/ 948969 h 948969"/>
              <a:gd name="connsiteX6" fmla="*/ 52712 w 1836918"/>
              <a:gd name="connsiteY6" fmla="*/ 948969 h 948969"/>
              <a:gd name="connsiteX7" fmla="*/ 30454 w 1836918"/>
              <a:gd name="connsiteY7" fmla="*/ 772022 h 948969"/>
              <a:gd name="connsiteX8" fmla="*/ 28277 w 1836918"/>
              <a:gd name="connsiteY8" fmla="*/ 755560 h 948969"/>
              <a:gd name="connsiteX9" fmla="*/ 28097 w 1836918"/>
              <a:gd name="connsiteY9" fmla="*/ 753285 h 948969"/>
              <a:gd name="connsiteX10" fmla="*/ 24844 w 1836918"/>
              <a:gd name="connsiteY10" fmla="*/ 727426 h 948969"/>
              <a:gd name="connsiteX11" fmla="*/ 1585 w 1836918"/>
              <a:gd name="connsiteY11" fmla="*/ 418430 h 948969"/>
              <a:gd name="connsiteX12" fmla="*/ 0 w 1836918"/>
              <a:gd name="connsiteY12" fmla="*/ 398420 h 94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6918" h="948969">
                <a:moveTo>
                  <a:pt x="0" y="0"/>
                </a:moveTo>
                <a:lnTo>
                  <a:pt x="1767130" y="0"/>
                </a:lnTo>
                <a:lnTo>
                  <a:pt x="1767138" y="173"/>
                </a:lnTo>
                <a:lnTo>
                  <a:pt x="1797130" y="654479"/>
                </a:lnTo>
                <a:lnTo>
                  <a:pt x="1825858" y="868986"/>
                </a:lnTo>
                <a:lnTo>
                  <a:pt x="1836918" y="948969"/>
                </a:lnTo>
                <a:lnTo>
                  <a:pt x="52712" y="948969"/>
                </a:lnTo>
                <a:lnTo>
                  <a:pt x="30454" y="772022"/>
                </a:lnTo>
                <a:lnTo>
                  <a:pt x="28277" y="755560"/>
                </a:lnTo>
                <a:lnTo>
                  <a:pt x="28097" y="753285"/>
                </a:lnTo>
                <a:lnTo>
                  <a:pt x="24844" y="727426"/>
                </a:lnTo>
                <a:lnTo>
                  <a:pt x="1585" y="418430"/>
                </a:lnTo>
                <a:lnTo>
                  <a:pt x="0" y="39842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72869" y="95316"/>
            <a:ext cx="4232352" cy="601014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030346" y="96742"/>
            <a:ext cx="4245754" cy="601014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1468216" y="4135348"/>
            <a:ext cx="4064000" cy="18161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perspectiveHeroicExtremeRightFacing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441723" y="4227790"/>
            <a:ext cx="4090493" cy="1631216"/>
          </a:xfrm>
          <a:prstGeom prst="rect">
            <a:avLst/>
          </a:prstGeom>
          <a:noFill/>
          <a:ln>
            <a:noFill/>
          </a:ln>
          <a:scene3d>
            <a:camera prst="perspectiveHeroicExtremeRightFacing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fr-FR" sz="2000" dirty="0"/>
              <a:t>Arial, taille 16</a:t>
            </a:r>
          </a:p>
          <a:p>
            <a:pPr lvl="1"/>
            <a:r>
              <a:rPr lang="fr-FR" sz="2000" dirty="0"/>
              <a:t>Aligné à gauche</a:t>
            </a:r>
          </a:p>
          <a:p>
            <a:pPr lvl="1"/>
            <a:r>
              <a:rPr lang="fr-FR" sz="2000" dirty="0"/>
              <a:t>Interligne 2</a:t>
            </a:r>
          </a:p>
          <a:p>
            <a:pPr lvl="1"/>
            <a:r>
              <a:rPr lang="fr-FR" sz="2000" dirty="0"/>
              <a:t>Espace double</a:t>
            </a:r>
          </a:p>
          <a:p>
            <a:pPr lvl="1"/>
            <a:r>
              <a:rPr lang="fr-FR" sz="2000" b="1" dirty="0"/>
              <a:t>Cadre en couleur</a:t>
            </a:r>
          </a:p>
        </p:txBody>
      </p:sp>
    </p:spTree>
    <p:extLst>
      <p:ext uri="{BB962C8B-B14F-4D97-AF65-F5344CB8AC3E}">
        <p14:creationId xmlns:p14="http://schemas.microsoft.com/office/powerpoint/2010/main" val="91319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d2b13ee5f52e09a4f65f52f2eb1886ad6824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84.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gradFill flip="none" rotWithShape="1">
          <a:gsLst>
            <a:gs pos="0">
              <a:srgbClr val="5B9BD5">
                <a:shade val="30000"/>
                <a:satMod val="115000"/>
              </a:srgbClr>
            </a:gs>
            <a:gs pos="50000">
              <a:srgbClr val="5B9BD5">
                <a:shade val="67500"/>
                <a:satMod val="115000"/>
              </a:srgbClr>
            </a:gs>
            <a:gs pos="100000">
              <a:srgbClr val="5B9BD5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>
          <a:noFill/>
        </a:ln>
      </a:spPr>
      <a:bodyPr wrap="none" rtlCol="0">
        <a:spAutoFit/>
      </a:bodyPr>
      <a:lstStyle>
        <a:defPPr>
          <a:defRPr dirty="0" smtClean="0"/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18078</TotalTime>
  <Words>690</Words>
  <Application>Microsoft Office PowerPoint</Application>
  <PresentationFormat>Grand écran</PresentationFormat>
  <Paragraphs>259</Paragraphs>
  <Slides>29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OpenDyslexic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</dc:creator>
  <cp:lastModifiedBy>Marie Jo ELOY</cp:lastModifiedBy>
  <cp:revision>252</cp:revision>
  <dcterms:created xsi:type="dcterms:W3CDTF">2014-12-22T12:59:56Z</dcterms:created>
  <dcterms:modified xsi:type="dcterms:W3CDTF">2019-03-20T22:55:48Z</dcterms:modified>
</cp:coreProperties>
</file>