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BF91B-F39B-40FB-A3C7-1D2770A97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E2414E-89C2-4732-BAEE-2FE65B9E3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8BE57-17DF-4BD7-BE50-3338C0F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063BA7-B4E7-4ECE-9AC7-80A0BD4C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C6861F-EB84-4C7A-9EE6-D5B67D5B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65C19-40D3-4B85-8232-E38C1F1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1BBBF-1E9E-41D2-A182-D9F8E6451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C58EF2-D9D4-4D48-B09C-DF8EAE14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D721B8-1A6D-4719-8D49-7CDF855A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3B7DD-8A97-4F3E-8E0C-5A5F5D37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A3901-7AFF-4FCE-BEED-045DE5B70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FD3AC7-A6F1-4AA0-AE77-BF3D711FC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95A6D0-40A0-4809-8E0E-3562ECF9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EE799-7636-4016-8593-DE762597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FED7E-F20B-410D-80C4-9886A234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3E688-695D-4909-9C9C-09E443C9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5C4D9-3D86-4878-A8B0-6055FC5F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F7843-A029-47AE-B306-B6D79857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262AA5-3545-48FA-9E0E-7F3203B5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62445-4B59-4BFA-974E-BDFB16A8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90839-72FA-494A-8D41-DB3EB693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706E88-4753-45EC-AF52-7093C62E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41067-0E44-4EA5-9355-CEE45E3B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6FCE7-6D70-47D3-9C42-979434A3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36E3B-FA5A-42DA-A65D-A1D5FC8E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22B69-4D70-4F73-ACBB-BB2E3D2A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22199-BE68-4BD7-8CA2-8840A3AFD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DC778A-7111-447E-B8A3-7925CD95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262180-EFFE-4E24-ABBB-EEDDFA55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CE7C0A-8C42-420C-965A-F5718BDE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7E95B9-4206-457C-BD2D-954ACEC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91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55FFB-BBDF-4FE2-9171-F79720D0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33579-4C48-4DBF-80A0-66F7DA83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8A59A8-A883-4F19-B310-7B0A5E667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3EE573-B84D-4BE7-98F7-A92C0BABD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E316F0-5207-4E6E-B209-695AC4604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798732-881F-4E89-9C94-AB0AA2C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5E5954-9269-481A-A409-A55B2C23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5664A6-4B33-4B1F-B51D-626DB045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AC6F9-71DC-4BC7-88C3-6724B107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F1A206-39F2-4E51-8B82-3A90F954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31DFDC-C5D3-48DE-9C14-F41A1C25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13DD32-E978-4CF1-B9F8-B46BFE10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49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79D5E8-058E-4A7D-975B-13BB173E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E32061-ED78-4CFA-91CD-1F1E1B5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65E92D-AFF2-47BA-A906-157D4386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9F111-D1A0-4DD2-8754-6D9D630B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1B9B0-C703-49C0-A09C-88976EFD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65F20B-1C22-49C4-8B90-C5689726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931FC-181A-4403-BC11-4CBC21D3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01289-23D9-457D-A3B6-903A7B8B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D91E29-F4D2-4296-AA68-4E4EBB9A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10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0C405-DFC3-4093-B24A-333A35B8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440288-CDBC-4E69-84FA-16BFC3D5E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C27B25-3552-464A-8D7E-5CC99001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5C1E7D-EA6B-4137-A12C-9CBF7E0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97C95-7742-44D4-82BB-4BA2CF7D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99EEAB-8A73-4A1E-B3D5-21817744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658268-4549-40D6-A4D5-9651D83B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4C994-182D-4F2D-A616-EDD83E58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A46E5-DACD-4102-AFD5-1E6792D69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886B-1947-49E9-8D79-9CF36675462E}" type="datetimeFigureOut">
              <a:rPr lang="fr-FR" smtClean="0"/>
              <a:t>31/12/2022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41B9B-2297-4F95-A240-B7BBD3951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417935-D2BF-4353-A569-E2A497C28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EB67-5B00-488A-8B2D-21D2756CE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9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F0B8A1-DD02-4CB5-B98F-81E59C9ACE52}"/>
              </a:ext>
            </a:extLst>
          </p:cNvPr>
          <p:cNvSpPr/>
          <p:nvPr/>
        </p:nvSpPr>
        <p:spPr>
          <a:xfrm>
            <a:off x="583096" y="4479408"/>
            <a:ext cx="10707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Egalité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14588-89B5-4FAE-9640-0AAE434BE5F9}"/>
              </a:ext>
            </a:extLst>
          </p:cNvPr>
          <p:cNvSpPr/>
          <p:nvPr/>
        </p:nvSpPr>
        <p:spPr>
          <a:xfrm>
            <a:off x="2966962" y="120675"/>
            <a:ext cx="5940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Journée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Tricolore</a:t>
            </a:r>
          </a:p>
          <a:p>
            <a:pPr algn="ctr"/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Semaine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laïcité</a:t>
            </a:r>
          </a:p>
        </p:txBody>
      </p:sp>
      <p:pic>
        <p:nvPicPr>
          <p:cNvPr id="1048" name="Picture 24" descr="Aucune description disponible.">
            <a:extLst>
              <a:ext uri="{FF2B5EF4-FFF2-40B4-BE49-F238E27FC236}">
                <a16:creationId xmlns:a16="http://schemas.microsoft.com/office/drawing/2014/main" id="{19D203A5-90F5-4902-9AF3-A0DB3214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764"/>
            <a:ext cx="1826031" cy="22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ucune description disponible.">
            <a:extLst>
              <a:ext uri="{FF2B5EF4-FFF2-40B4-BE49-F238E27FC236}">
                <a16:creationId xmlns:a16="http://schemas.microsoft.com/office/drawing/2014/main" id="{51E18BEF-9E60-445A-B2A9-9482E218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31" y="2366060"/>
            <a:ext cx="1826031" cy="22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ucune description disponible.">
            <a:extLst>
              <a:ext uri="{FF2B5EF4-FFF2-40B4-BE49-F238E27FC236}">
                <a16:creationId xmlns:a16="http://schemas.microsoft.com/office/drawing/2014/main" id="{17F1A97B-C1BC-4769-B690-E7D052C7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62" y="2366060"/>
            <a:ext cx="1728321" cy="2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ucune description disponible.">
            <a:extLst>
              <a:ext uri="{FF2B5EF4-FFF2-40B4-BE49-F238E27FC236}">
                <a16:creationId xmlns:a16="http://schemas.microsoft.com/office/drawing/2014/main" id="{74FE6087-4F77-44BF-8D49-32683403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2366060"/>
            <a:ext cx="1826031" cy="22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ucune description disponible.">
            <a:extLst>
              <a:ext uri="{FF2B5EF4-FFF2-40B4-BE49-F238E27FC236}">
                <a16:creationId xmlns:a16="http://schemas.microsoft.com/office/drawing/2014/main" id="{8CBE2CC6-7AF2-48CB-9527-5BA568F5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04" y="2366060"/>
            <a:ext cx="1868557" cy="22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ucune description disponible.">
            <a:extLst>
              <a:ext uri="{FF2B5EF4-FFF2-40B4-BE49-F238E27FC236}">
                <a16:creationId xmlns:a16="http://schemas.microsoft.com/office/drawing/2014/main" id="{CC7020CB-19A0-40F7-BB93-C0F1CF9D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98" y="2385764"/>
            <a:ext cx="1739348" cy="22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ucune description disponible.">
            <a:extLst>
              <a:ext uri="{FF2B5EF4-FFF2-40B4-BE49-F238E27FC236}">
                <a16:creationId xmlns:a16="http://schemas.microsoft.com/office/drawing/2014/main" id="{0498A086-D1D4-47F0-9384-5B5CA28D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46" y="2385764"/>
            <a:ext cx="1728321" cy="2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008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QUEVILLON</dc:creator>
  <cp:lastModifiedBy>Sophie QUEVILLON</cp:lastModifiedBy>
  <cp:revision>3</cp:revision>
  <dcterms:created xsi:type="dcterms:W3CDTF">2022-12-31T15:25:43Z</dcterms:created>
  <dcterms:modified xsi:type="dcterms:W3CDTF">2022-12-31T15:38:01Z</dcterms:modified>
</cp:coreProperties>
</file>