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58" r:id="rId3"/>
    <p:sldId id="257" r:id="rId4"/>
    <p:sldId id="259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655" autoAdjust="0"/>
  </p:normalViewPr>
  <p:slideViewPr>
    <p:cSldViewPr>
      <p:cViewPr varScale="1">
        <p:scale>
          <a:sx n="59" d="100"/>
          <a:sy n="59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B84924-385D-4FD9-B1E2-72C9273F9F6B}" type="datetimeFigureOut">
              <a:rPr lang="fr-FR" smtClean="0"/>
              <a:t>08/03/2019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55DA6-AA49-45CD-AD1C-B1EA647003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5327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Présentation du jeu pour travailler classe</a:t>
            </a:r>
            <a:r>
              <a:rPr lang="fr-FR" baseline="0" dirty="0" smtClean="0"/>
              <a:t> entière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55DA6-AA49-45CD-AD1C-B1EA6470036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2796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 :</a:t>
            </a:r>
          </a:p>
          <a:p>
            <a:r>
              <a:rPr lang="en-US" dirty="0" smtClean="0"/>
              <a:t>“This the blue family, the red family, the yellow family, the green family, the pink family, the grey family, the white family and the black family.</a:t>
            </a:r>
          </a:p>
          <a:p>
            <a:r>
              <a:rPr lang="en-US" dirty="0" smtClean="0"/>
              <a:t>How many families ? There are 8 families”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55DA6-AA49-45CD-AD1C-B1EA6470036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8008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 réviser les personnages :</a:t>
            </a:r>
          </a:p>
          <a:p>
            <a:r>
              <a:rPr lang="fr-FR" dirty="0" smtClean="0"/>
              <a:t>In </a:t>
            </a:r>
            <a:r>
              <a:rPr lang="fr-FR" dirty="0" smtClean="0"/>
              <a:t>the </a:t>
            </a:r>
            <a:r>
              <a:rPr lang="fr-FR" dirty="0" err="1" smtClean="0"/>
              <a:t>blue</a:t>
            </a:r>
            <a:r>
              <a:rPr lang="fr-FR" dirty="0" smtClean="0"/>
              <a:t> </a:t>
            </a:r>
            <a:r>
              <a:rPr lang="fr-FR" dirty="0" err="1" smtClean="0"/>
              <a:t>family</a:t>
            </a:r>
            <a:r>
              <a:rPr lang="fr-FR" dirty="0" smtClean="0"/>
              <a:t> : the </a:t>
            </a:r>
            <a:r>
              <a:rPr lang="fr-FR" dirty="0" err="1" smtClean="0"/>
              <a:t>father</a:t>
            </a:r>
            <a:endParaRPr lang="fr-FR" dirty="0" smtClean="0"/>
          </a:p>
          <a:p>
            <a:r>
              <a:rPr lang="fr-FR" dirty="0" smtClean="0"/>
              <a:t>In the </a:t>
            </a:r>
            <a:r>
              <a:rPr lang="fr-FR" dirty="0" err="1" smtClean="0"/>
              <a:t>red</a:t>
            </a:r>
            <a:r>
              <a:rPr lang="fr-FR" dirty="0" smtClean="0"/>
              <a:t> </a:t>
            </a:r>
            <a:r>
              <a:rPr lang="fr-FR" dirty="0" err="1" smtClean="0"/>
              <a:t>family</a:t>
            </a:r>
            <a:r>
              <a:rPr lang="fr-FR" dirty="0" smtClean="0"/>
              <a:t>, the </a:t>
            </a:r>
            <a:r>
              <a:rPr lang="fr-FR" dirty="0" err="1" smtClean="0"/>
              <a:t>mother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55DA6-AA49-45CD-AD1C-B1EA6470036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0020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L’enseignante distribue 1 carte à chaque élève.</a:t>
            </a:r>
          </a:p>
          <a:p>
            <a:r>
              <a:rPr lang="fr-FR" dirty="0" smtClean="0"/>
              <a:t>Sachant</a:t>
            </a:r>
            <a:r>
              <a:rPr lang="fr-FR" baseline="0" dirty="0" smtClean="0"/>
              <a:t> qu’il y a </a:t>
            </a:r>
            <a:r>
              <a:rPr lang="fr-FR" baseline="0" dirty="0" smtClean="0"/>
              <a:t>72 cartes maximum (9 personnages en 8 </a:t>
            </a:r>
            <a:r>
              <a:rPr lang="fr-FR" baseline="0" dirty="0" smtClean="0"/>
              <a:t>familles), on peut selon le nombre d’élèves en distribuer </a:t>
            </a:r>
            <a:r>
              <a:rPr lang="fr-FR" baseline="0" dirty="0" smtClean="0"/>
              <a:t>plus d’une.</a:t>
            </a:r>
          </a:p>
          <a:p>
            <a:r>
              <a:rPr lang="fr-FR" baseline="0" dirty="0" smtClean="0"/>
              <a:t>Diapo suivante : on joue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55DA6-AA49-45CD-AD1C-B1EA6470036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50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Que </a:t>
            </a:r>
            <a:r>
              <a:rPr lang="fr-FR" dirty="0" smtClean="0"/>
              <a:t>chacun identifie sa couleur de famille.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55DA6-AA49-45CD-AD1C-B1EA6470036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2233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Apprendre à demander une carte : Have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got</a:t>
            </a:r>
            <a:r>
              <a:rPr lang="fr-FR" dirty="0" smtClean="0"/>
              <a:t> … ?</a:t>
            </a:r>
          </a:p>
          <a:p>
            <a:r>
              <a:rPr lang="fr-FR" dirty="0" smtClean="0"/>
              <a:t>Apprendre à répondre : </a:t>
            </a:r>
            <a:r>
              <a:rPr lang="fr-FR" dirty="0" err="1" smtClean="0"/>
              <a:t>Yes</a:t>
            </a:r>
            <a:r>
              <a:rPr lang="fr-FR" dirty="0" smtClean="0"/>
              <a:t>, I have.</a:t>
            </a:r>
          </a:p>
          <a:p>
            <a:r>
              <a:rPr lang="fr-FR" dirty="0" smtClean="0"/>
              <a:t>Show me pour que les élèves la montrent.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55DA6-AA49-45CD-AD1C-B1EA6470036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005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Peu importe la </a:t>
            </a:r>
            <a:r>
              <a:rPr lang="fr-FR" dirty="0" smtClean="0"/>
              <a:t>couleur, on lève selon la</a:t>
            </a:r>
            <a:r>
              <a:rPr lang="fr-FR" baseline="0" dirty="0" smtClean="0"/>
              <a:t> carte </a:t>
            </a:r>
            <a:r>
              <a:rPr lang="fr-FR" baseline="0" smtClean="0"/>
              <a:t>personnage reçue.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55DA6-AA49-45CD-AD1C-B1EA6470036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529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Peu importe la couleur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55DA6-AA49-45CD-AD1C-B1EA6470036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596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A309A6D-C09C-4548-B29A-6CF363A7E532}" type="datetimeFigureOut">
              <a:rPr lang="fr-FR" smtClean="0"/>
              <a:t>08/03/2019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91936" y="1124744"/>
            <a:ext cx="6400800" cy="1295400"/>
          </a:xfrm>
          <a:gradFill>
            <a:gsLst>
              <a:gs pos="0">
                <a:schemeClr val="tx2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bg2">
                  <a:lumMod val="75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r>
              <a:rPr lang="fr-FR" sz="7200" dirty="0" smtClean="0">
                <a:latin typeface="WillyWonka" pitchFamily="2" charset="0"/>
              </a:rPr>
              <a:t>Happy </a:t>
            </a:r>
            <a:r>
              <a:rPr lang="fr-FR" sz="7200" dirty="0" err="1" smtClean="0">
                <a:solidFill>
                  <a:srgbClr val="0070C0"/>
                </a:solidFill>
                <a:latin typeface="WillyWonka" pitchFamily="2" charset="0"/>
              </a:rPr>
              <a:t>f</a:t>
            </a:r>
            <a:r>
              <a:rPr lang="fr-FR" sz="7200" dirty="0" err="1" smtClean="0">
                <a:solidFill>
                  <a:srgbClr val="FF0000"/>
                </a:solidFill>
                <a:latin typeface="WillyWonka" pitchFamily="2" charset="0"/>
              </a:rPr>
              <a:t>a</a:t>
            </a:r>
            <a:r>
              <a:rPr lang="fr-FR" sz="7200" dirty="0" err="1" smtClean="0">
                <a:solidFill>
                  <a:srgbClr val="FFFF00"/>
                </a:solidFill>
                <a:latin typeface="WillyWonka" pitchFamily="2" charset="0"/>
              </a:rPr>
              <a:t>m</a:t>
            </a:r>
            <a:r>
              <a:rPr lang="fr-FR" sz="7200" dirty="0" err="1" smtClean="0">
                <a:solidFill>
                  <a:srgbClr val="00B050"/>
                </a:solidFill>
                <a:latin typeface="WillyWonka" pitchFamily="2" charset="0"/>
              </a:rPr>
              <a:t>i</a:t>
            </a:r>
            <a:r>
              <a:rPr lang="fr-FR" sz="7200" dirty="0" err="1" smtClean="0">
                <a:solidFill>
                  <a:srgbClr val="7030A0"/>
                </a:solidFill>
                <a:latin typeface="WillyWonka" pitchFamily="2" charset="0"/>
              </a:rPr>
              <a:t>l</a:t>
            </a:r>
            <a:r>
              <a:rPr lang="fr-FR" sz="7200" dirty="0" err="1" smtClean="0">
                <a:solidFill>
                  <a:schemeClr val="bg1">
                    <a:lumMod val="50000"/>
                  </a:schemeClr>
                </a:solidFill>
                <a:latin typeface="WillyWonka" pitchFamily="2" charset="0"/>
              </a:rPr>
              <a:t>i</a:t>
            </a:r>
            <a:r>
              <a:rPr lang="fr-FR" sz="7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llyWonka" pitchFamily="2" charset="0"/>
              </a:rPr>
              <a:t>e</a:t>
            </a:r>
            <a:r>
              <a:rPr lang="fr-FR" sz="7200" dirty="0" err="1" smtClean="0">
                <a:latin typeface="WillyWonka" pitchFamily="2" charset="0"/>
              </a:rPr>
              <a:t>s</a:t>
            </a:r>
            <a:endParaRPr lang="fr-FR" sz="7200" dirty="0">
              <a:latin typeface="WillyWonka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269" y="3068960"/>
            <a:ext cx="3153041" cy="201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650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>
                <a:solidFill>
                  <a:schemeClr val="accent2"/>
                </a:solidFill>
                <a:latin typeface="Chocolate Factory" panose="020B0603050302020204" pitchFamily="34" charset="0"/>
              </a:rPr>
              <a:t>How </a:t>
            </a:r>
            <a:r>
              <a:rPr lang="fr-FR" sz="3600" dirty="0" err="1" smtClean="0">
                <a:solidFill>
                  <a:schemeClr val="accent2"/>
                </a:solidFill>
                <a:latin typeface="Chocolate Factory" panose="020B0603050302020204" pitchFamily="34" charset="0"/>
              </a:rPr>
              <a:t>many</a:t>
            </a:r>
            <a:r>
              <a:rPr lang="fr-FR" sz="3600" dirty="0" smtClean="0">
                <a:solidFill>
                  <a:schemeClr val="accent2"/>
                </a:solidFill>
                <a:latin typeface="Chocolate Factory" panose="020B0603050302020204" pitchFamily="34" charset="0"/>
              </a:rPr>
              <a:t> </a:t>
            </a:r>
            <a:r>
              <a:rPr lang="fr-FR" sz="3600" dirty="0" err="1" smtClean="0">
                <a:solidFill>
                  <a:schemeClr val="accent2"/>
                </a:solidFill>
                <a:latin typeface="Chocolate Factory" panose="020B0603050302020204" pitchFamily="34" charset="0"/>
              </a:rPr>
              <a:t>families</a:t>
            </a:r>
            <a:r>
              <a:rPr lang="fr-FR" sz="3600" dirty="0" smtClean="0">
                <a:solidFill>
                  <a:schemeClr val="accent2"/>
                </a:solidFill>
                <a:latin typeface="Chocolate Factory" panose="020B0603050302020204" pitchFamily="34" charset="0"/>
              </a:rPr>
              <a:t> </a:t>
            </a:r>
            <a:r>
              <a:rPr lang="fr-FR" sz="5400" dirty="0" smtClean="0">
                <a:solidFill>
                  <a:schemeClr val="accent2"/>
                </a:solidFill>
              </a:rPr>
              <a:t>?</a:t>
            </a:r>
            <a:endParaRPr lang="fr-FR" sz="5400" dirty="0">
              <a:solidFill>
                <a:schemeClr val="accent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35728"/>
            <a:ext cx="13716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373" y="2348879"/>
            <a:ext cx="13716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320" y="3096613"/>
            <a:ext cx="13716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29153"/>
            <a:ext cx="13716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701" y="3669303"/>
            <a:ext cx="13716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996951"/>
            <a:ext cx="13716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48880"/>
            <a:ext cx="13716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700808"/>
            <a:ext cx="13716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075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217170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374" y="692696"/>
            <a:ext cx="2152650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08720"/>
            <a:ext cx="2124075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52736"/>
            <a:ext cx="2181225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274" y="2998812"/>
            <a:ext cx="214312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00561"/>
            <a:ext cx="2143125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420888"/>
            <a:ext cx="21621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013099"/>
            <a:ext cx="21526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63" y="1095375"/>
            <a:ext cx="311467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08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2"/>
                </a:solidFill>
                <a:latin typeface="Chocolate Factory" panose="020B0603050302020204" pitchFamily="34" charset="0"/>
              </a:rPr>
              <a:t>I deal the </a:t>
            </a:r>
            <a:r>
              <a:rPr lang="fr-FR" dirty="0" err="1" smtClean="0">
                <a:solidFill>
                  <a:schemeClr val="accent2"/>
                </a:solidFill>
                <a:latin typeface="Chocolate Factory" panose="020B0603050302020204" pitchFamily="34" charset="0"/>
              </a:rPr>
              <a:t>cards</a:t>
            </a:r>
            <a:endParaRPr lang="fr-FR" dirty="0">
              <a:solidFill>
                <a:schemeClr val="accent2"/>
              </a:solidFill>
              <a:latin typeface="Chocolate Factory" panose="020B0603050302020204" pitchFamily="34" charset="0"/>
            </a:endParaRPr>
          </a:p>
        </p:txBody>
      </p:sp>
      <p:pic>
        <p:nvPicPr>
          <p:cNvPr id="4098" name="Picture 2" descr="C:\Users\Gemey karine\Documents\synology_perso\CloudStation\Documents\LV\2018-2019\Jeux\2-HFamiliy\DealCards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281" y="2689225"/>
            <a:ext cx="4622800" cy="246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20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800" dirty="0" err="1" smtClean="0">
                <a:solidFill>
                  <a:schemeClr val="accent2"/>
                </a:solidFill>
                <a:latin typeface="WillyWonka" pitchFamily="2" charset="0"/>
              </a:rPr>
              <a:t>Let’s</a:t>
            </a:r>
            <a:r>
              <a:rPr lang="fr-FR" sz="4800" dirty="0" smtClean="0">
                <a:solidFill>
                  <a:schemeClr val="accent2"/>
                </a:solidFill>
                <a:latin typeface="WillyWonka" pitchFamily="2" charset="0"/>
              </a:rPr>
              <a:t> </a:t>
            </a:r>
            <a:r>
              <a:rPr lang="fr-FR" sz="4800" dirty="0" err="1" smtClean="0">
                <a:solidFill>
                  <a:schemeClr val="accent2"/>
                </a:solidFill>
                <a:latin typeface="WillyWonka" pitchFamily="2" charset="0"/>
              </a:rPr>
              <a:t>play</a:t>
            </a:r>
            <a:endParaRPr lang="fr-FR" sz="4800" dirty="0">
              <a:solidFill>
                <a:schemeClr val="accent2"/>
              </a:solidFill>
              <a:latin typeface="WillyWonka" pitchFamily="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Everybody</a:t>
            </a:r>
            <a:r>
              <a:rPr lang="fr-FR" dirty="0" smtClean="0"/>
              <a:t>, </a:t>
            </a:r>
            <a:r>
              <a:rPr lang="fr-FR" dirty="0" smtClean="0"/>
              <a:t>stand up !</a:t>
            </a:r>
          </a:p>
          <a:p>
            <a:r>
              <a:rPr lang="fr-FR" dirty="0" smtClean="0"/>
              <a:t>Grey </a:t>
            </a:r>
            <a:r>
              <a:rPr lang="fr-FR" dirty="0" err="1" smtClean="0"/>
              <a:t>family</a:t>
            </a:r>
            <a:r>
              <a:rPr lang="fr-FR" dirty="0" smtClean="0"/>
              <a:t>, </a:t>
            </a:r>
            <a:r>
              <a:rPr lang="fr-FR" dirty="0" err="1" smtClean="0"/>
              <a:t>sit</a:t>
            </a:r>
            <a:r>
              <a:rPr lang="fr-FR" dirty="0" smtClean="0"/>
              <a:t> </a:t>
            </a:r>
            <a:r>
              <a:rPr lang="fr-FR" dirty="0" smtClean="0"/>
              <a:t>down</a:t>
            </a:r>
          </a:p>
          <a:p>
            <a:r>
              <a:rPr lang="fr-FR" dirty="0" smtClean="0"/>
              <a:t>Yellow </a:t>
            </a:r>
            <a:r>
              <a:rPr lang="fr-FR" dirty="0" err="1" smtClean="0"/>
              <a:t>family</a:t>
            </a:r>
            <a:r>
              <a:rPr lang="fr-FR" dirty="0" smtClean="0"/>
              <a:t>, </a:t>
            </a:r>
            <a:r>
              <a:rPr lang="fr-FR" dirty="0" err="1" smtClean="0"/>
              <a:t>sit</a:t>
            </a:r>
            <a:r>
              <a:rPr lang="fr-FR" dirty="0" smtClean="0"/>
              <a:t> down</a:t>
            </a:r>
          </a:p>
          <a:p>
            <a:r>
              <a:rPr lang="fr-FR" dirty="0" err="1" smtClean="0"/>
              <a:t>Red</a:t>
            </a:r>
            <a:r>
              <a:rPr lang="fr-FR" dirty="0" smtClean="0"/>
              <a:t> </a:t>
            </a:r>
            <a:r>
              <a:rPr lang="fr-FR" dirty="0" err="1" smtClean="0"/>
              <a:t>family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 down</a:t>
            </a:r>
          </a:p>
          <a:p>
            <a:r>
              <a:rPr lang="fr-FR" dirty="0" smtClean="0"/>
              <a:t>Black </a:t>
            </a:r>
            <a:r>
              <a:rPr lang="fr-FR" dirty="0" err="1" smtClean="0"/>
              <a:t>family</a:t>
            </a:r>
            <a:r>
              <a:rPr lang="fr-FR" dirty="0" smtClean="0"/>
              <a:t>, </a:t>
            </a:r>
            <a:r>
              <a:rPr lang="fr-FR" dirty="0" err="1" smtClean="0"/>
              <a:t>sit</a:t>
            </a:r>
            <a:r>
              <a:rPr lang="fr-FR" dirty="0" smtClean="0"/>
              <a:t> down</a:t>
            </a:r>
          </a:p>
          <a:p>
            <a:r>
              <a:rPr lang="fr-FR" dirty="0" smtClean="0"/>
              <a:t>Green and </a:t>
            </a:r>
            <a:r>
              <a:rPr lang="fr-FR" dirty="0" err="1" smtClean="0"/>
              <a:t>pink</a:t>
            </a:r>
            <a:r>
              <a:rPr lang="fr-FR" dirty="0" smtClean="0"/>
              <a:t> </a:t>
            </a:r>
            <a:r>
              <a:rPr lang="fr-FR" dirty="0" err="1" smtClean="0"/>
              <a:t>families</a:t>
            </a:r>
            <a:r>
              <a:rPr lang="fr-FR" dirty="0" smtClean="0"/>
              <a:t>, </a:t>
            </a:r>
            <a:r>
              <a:rPr lang="fr-FR" dirty="0" err="1" smtClean="0"/>
              <a:t>sit</a:t>
            </a:r>
            <a:r>
              <a:rPr lang="fr-FR" dirty="0" smtClean="0"/>
              <a:t> down</a:t>
            </a:r>
          </a:p>
          <a:p>
            <a:r>
              <a:rPr lang="fr-FR" dirty="0" smtClean="0"/>
              <a:t>White </a:t>
            </a:r>
            <a:r>
              <a:rPr lang="fr-FR" dirty="0" err="1" smtClean="0"/>
              <a:t>family</a:t>
            </a:r>
            <a:r>
              <a:rPr lang="fr-FR" dirty="0" smtClean="0"/>
              <a:t> </a:t>
            </a:r>
            <a:r>
              <a:rPr lang="fr-FR" dirty="0" err="1" smtClean="0"/>
              <a:t>sit</a:t>
            </a:r>
            <a:r>
              <a:rPr lang="fr-FR" dirty="0" smtClean="0"/>
              <a:t> down</a:t>
            </a:r>
          </a:p>
          <a:p>
            <a:r>
              <a:rPr lang="fr-FR" dirty="0" smtClean="0"/>
              <a:t>Blue </a:t>
            </a:r>
            <a:r>
              <a:rPr lang="fr-FR" dirty="0" err="1" smtClean="0"/>
              <a:t>family</a:t>
            </a:r>
            <a:r>
              <a:rPr lang="fr-FR" dirty="0" smtClean="0"/>
              <a:t>, </a:t>
            </a:r>
            <a:r>
              <a:rPr lang="fr-FR" dirty="0" err="1" smtClean="0"/>
              <a:t>sit</a:t>
            </a:r>
            <a:r>
              <a:rPr lang="fr-FR" dirty="0" smtClean="0"/>
              <a:t> down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8374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288" y="1965176"/>
            <a:ext cx="68294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023" y="548680"/>
            <a:ext cx="6965245" cy="1080120"/>
          </a:xfrm>
        </p:spPr>
        <p:txBody>
          <a:bodyPr>
            <a:normAutofit/>
          </a:bodyPr>
          <a:lstStyle/>
          <a:p>
            <a:r>
              <a:rPr lang="fr-FR" sz="5400" dirty="0" smtClean="0">
                <a:solidFill>
                  <a:srgbClr val="7030A0"/>
                </a:solidFill>
                <a:latin typeface="WillyWonka" pitchFamily="2" charset="0"/>
              </a:rPr>
              <a:t>Have </a:t>
            </a:r>
            <a:r>
              <a:rPr lang="fr-FR" sz="5400" dirty="0" err="1" smtClean="0">
                <a:solidFill>
                  <a:srgbClr val="7030A0"/>
                </a:solidFill>
                <a:latin typeface="WillyWonka" pitchFamily="2" charset="0"/>
              </a:rPr>
              <a:t>you</a:t>
            </a:r>
            <a:r>
              <a:rPr lang="fr-FR" sz="5400" dirty="0" smtClean="0">
                <a:solidFill>
                  <a:srgbClr val="7030A0"/>
                </a:solidFill>
                <a:latin typeface="WillyWonka" pitchFamily="2" charset="0"/>
              </a:rPr>
              <a:t> </a:t>
            </a:r>
            <a:r>
              <a:rPr lang="fr-FR" sz="5400" dirty="0" err="1" smtClean="0">
                <a:solidFill>
                  <a:srgbClr val="7030A0"/>
                </a:solidFill>
                <a:latin typeface="WillyWonka" pitchFamily="2" charset="0"/>
              </a:rPr>
              <a:t>got</a:t>
            </a:r>
            <a:r>
              <a:rPr lang="fr-FR" sz="5400" dirty="0" smtClean="0">
                <a:solidFill>
                  <a:srgbClr val="7030A0"/>
                </a:solidFill>
                <a:latin typeface="WillyWonka" pitchFamily="2" charset="0"/>
              </a:rPr>
              <a:t> … ?</a:t>
            </a:r>
            <a:endParaRPr lang="fr-FR" sz="5400" dirty="0">
              <a:solidFill>
                <a:srgbClr val="7030A0"/>
              </a:solidFill>
              <a:latin typeface="WillyWonka" pitchFamily="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57288" y="1628800"/>
            <a:ext cx="6829425" cy="4464496"/>
          </a:xfrm>
        </p:spPr>
        <p:txBody>
          <a:bodyPr>
            <a:normAutofit fontScale="92500" lnSpcReduction="10000"/>
          </a:bodyPr>
          <a:lstStyle/>
          <a:p>
            <a:r>
              <a:rPr lang="fr-FR" b="1" dirty="0" smtClean="0"/>
              <a:t>Have </a:t>
            </a:r>
            <a:r>
              <a:rPr lang="fr-FR" b="1" dirty="0" err="1" smtClean="0"/>
              <a:t>you</a:t>
            </a:r>
            <a:r>
              <a:rPr lang="fr-FR" b="1" dirty="0" smtClean="0"/>
              <a:t> </a:t>
            </a:r>
            <a:r>
              <a:rPr lang="fr-FR" b="1" dirty="0" err="1" smtClean="0"/>
              <a:t>got</a:t>
            </a:r>
            <a:r>
              <a:rPr lang="fr-FR" b="1" dirty="0" smtClean="0"/>
              <a:t> the cousins ?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sz="2600" b="1" dirty="0" err="1" smtClean="0"/>
              <a:t>Yes</a:t>
            </a:r>
            <a:r>
              <a:rPr lang="fr-FR" sz="2600" b="1" dirty="0" smtClean="0"/>
              <a:t>, I </a:t>
            </a:r>
            <a:r>
              <a:rPr lang="fr-FR" sz="2600" b="1" dirty="0" smtClean="0"/>
              <a:t>have.</a:t>
            </a:r>
            <a:endParaRPr lang="fr-FR" sz="2600" b="1" dirty="0" smtClean="0"/>
          </a:p>
          <a:p>
            <a:pPr marL="0" indent="0" algn="r">
              <a:buNone/>
            </a:pPr>
            <a:r>
              <a:rPr lang="fr-FR" sz="3000" b="1" dirty="0" smtClean="0"/>
              <a:t>    Show me.</a:t>
            </a:r>
            <a:endParaRPr lang="fr-FR" sz="3000" b="1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204864"/>
            <a:ext cx="2880319" cy="407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52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936104"/>
          </a:xfrm>
        </p:spPr>
        <p:txBody>
          <a:bodyPr>
            <a:normAutofit/>
          </a:bodyPr>
          <a:lstStyle/>
          <a:p>
            <a:r>
              <a:rPr lang="fr-FR" sz="4800" dirty="0" err="1" smtClean="0">
                <a:solidFill>
                  <a:srgbClr val="7030A0"/>
                </a:solidFill>
                <a:latin typeface="WillyWonka" pitchFamily="2" charset="0"/>
              </a:rPr>
              <a:t>Ready</a:t>
            </a:r>
            <a:endParaRPr lang="fr-FR" sz="4800" dirty="0">
              <a:solidFill>
                <a:srgbClr val="7030A0"/>
              </a:solidFill>
              <a:latin typeface="WillyWonka" pitchFamily="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75656" y="1484784"/>
            <a:ext cx="6196405" cy="4464496"/>
          </a:xfrm>
        </p:spPr>
        <p:txBody>
          <a:bodyPr/>
          <a:lstStyle/>
          <a:p>
            <a:r>
              <a:rPr lang="fr-FR" dirty="0" smtClean="0"/>
              <a:t>Have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got</a:t>
            </a:r>
            <a:r>
              <a:rPr lang="fr-FR" dirty="0" smtClean="0"/>
              <a:t> the son ?</a:t>
            </a:r>
          </a:p>
          <a:p>
            <a:pPr lvl="1"/>
            <a:r>
              <a:rPr lang="fr-FR" dirty="0" err="1" smtClean="0"/>
              <a:t>Yes</a:t>
            </a:r>
            <a:r>
              <a:rPr lang="fr-FR" dirty="0" smtClean="0"/>
              <a:t> ! Show me</a:t>
            </a:r>
          </a:p>
          <a:p>
            <a:r>
              <a:rPr lang="en-US" dirty="0"/>
              <a:t>Have you got the </a:t>
            </a:r>
            <a:r>
              <a:rPr lang="en-US" dirty="0" smtClean="0"/>
              <a:t>grandmother 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Yes! Show me</a:t>
            </a:r>
          </a:p>
          <a:p>
            <a:r>
              <a:rPr lang="fr-FR" dirty="0"/>
              <a:t>Have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got</a:t>
            </a:r>
            <a:r>
              <a:rPr lang="fr-FR" dirty="0"/>
              <a:t> the </a:t>
            </a:r>
            <a:r>
              <a:rPr lang="fr-FR" dirty="0" smtClean="0"/>
              <a:t>cousins </a:t>
            </a:r>
            <a:r>
              <a:rPr lang="fr-FR" dirty="0"/>
              <a:t>?</a:t>
            </a:r>
          </a:p>
          <a:p>
            <a:pPr lvl="1"/>
            <a:r>
              <a:rPr lang="fr-FR" dirty="0" err="1"/>
              <a:t>Yes</a:t>
            </a:r>
            <a:r>
              <a:rPr lang="fr-FR" dirty="0"/>
              <a:t>! Show me</a:t>
            </a:r>
          </a:p>
          <a:p>
            <a:r>
              <a:rPr lang="fr-FR" dirty="0"/>
              <a:t>Have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got</a:t>
            </a:r>
            <a:r>
              <a:rPr lang="fr-FR" dirty="0"/>
              <a:t> the </a:t>
            </a:r>
            <a:r>
              <a:rPr lang="fr-FR" dirty="0" err="1" smtClean="0"/>
              <a:t>father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  <a:p>
            <a:pPr lvl="1"/>
            <a:r>
              <a:rPr lang="fr-FR" dirty="0" err="1"/>
              <a:t>Yes</a:t>
            </a:r>
            <a:r>
              <a:rPr lang="fr-FR" dirty="0"/>
              <a:t>! Show me</a:t>
            </a:r>
          </a:p>
          <a:p>
            <a:r>
              <a:rPr lang="en-US" dirty="0"/>
              <a:t>Have you got the </a:t>
            </a:r>
            <a:r>
              <a:rPr lang="en-US" dirty="0" smtClean="0"/>
              <a:t>uncle 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Yes! Show me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5367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5023" y="620689"/>
            <a:ext cx="6965245" cy="936104"/>
          </a:xfrm>
        </p:spPr>
        <p:txBody>
          <a:bodyPr>
            <a:normAutofit/>
          </a:bodyPr>
          <a:lstStyle/>
          <a:p>
            <a:r>
              <a:rPr lang="fr-FR" sz="4800" dirty="0" smtClean="0">
                <a:solidFill>
                  <a:srgbClr val="7030A0"/>
                </a:solidFill>
                <a:latin typeface="WillyWonka" pitchFamily="2" charset="0"/>
              </a:rPr>
              <a:t>O*</a:t>
            </a:r>
            <a:r>
              <a:rPr lang="fr-FR" sz="4800" dirty="0" err="1" smtClean="0">
                <a:solidFill>
                  <a:srgbClr val="7030A0"/>
                </a:solidFill>
                <a:latin typeface="WillyWonka" pitchFamily="2" charset="0"/>
              </a:rPr>
              <a:t>nce</a:t>
            </a:r>
            <a:r>
              <a:rPr lang="fr-FR" sz="4800" dirty="0" smtClean="0">
                <a:solidFill>
                  <a:srgbClr val="7030A0"/>
                </a:solidFill>
                <a:latin typeface="WillyWonka" pitchFamily="2" charset="0"/>
              </a:rPr>
              <a:t>  </a:t>
            </a:r>
            <a:r>
              <a:rPr lang="fr-FR" sz="4800" dirty="0" err="1" smtClean="0">
                <a:solidFill>
                  <a:srgbClr val="7030A0"/>
                </a:solidFill>
                <a:latin typeface="WillyWonka" pitchFamily="2" charset="0"/>
              </a:rPr>
              <a:t>again</a:t>
            </a:r>
            <a:r>
              <a:rPr lang="fr-FR" sz="4800" dirty="0" smtClean="0">
                <a:solidFill>
                  <a:srgbClr val="7030A0"/>
                </a:solidFill>
                <a:latin typeface="WillyWonka" pitchFamily="2" charset="0"/>
              </a:rPr>
              <a:t> ?</a:t>
            </a:r>
            <a:endParaRPr lang="fr-FR" sz="4800" dirty="0">
              <a:solidFill>
                <a:srgbClr val="7030A0"/>
              </a:solidFill>
              <a:latin typeface="WillyWonka" pitchFamily="2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75656" y="1484784"/>
            <a:ext cx="6196405" cy="4464496"/>
          </a:xfrm>
        </p:spPr>
        <p:txBody>
          <a:bodyPr/>
          <a:lstStyle/>
          <a:p>
            <a:r>
              <a:rPr lang="fr-FR" dirty="0" smtClean="0"/>
              <a:t>Have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got</a:t>
            </a:r>
            <a:r>
              <a:rPr lang="fr-FR" dirty="0" smtClean="0"/>
              <a:t> the </a:t>
            </a:r>
            <a:r>
              <a:rPr lang="fr-FR" dirty="0" err="1" smtClean="0"/>
              <a:t>daughter</a:t>
            </a:r>
            <a:r>
              <a:rPr lang="fr-FR" dirty="0" smtClean="0"/>
              <a:t> ?</a:t>
            </a:r>
          </a:p>
          <a:p>
            <a:pPr lvl="1"/>
            <a:r>
              <a:rPr lang="fr-FR" dirty="0" err="1" smtClean="0"/>
              <a:t>Yes</a:t>
            </a:r>
            <a:r>
              <a:rPr lang="fr-FR" dirty="0" smtClean="0"/>
              <a:t>, I have ! </a:t>
            </a:r>
          </a:p>
          <a:p>
            <a:r>
              <a:rPr lang="en-US" dirty="0" smtClean="0"/>
              <a:t>Have you got the grandfather ?</a:t>
            </a:r>
          </a:p>
          <a:p>
            <a:pPr lvl="1"/>
            <a:r>
              <a:rPr lang="en-US" dirty="0"/>
              <a:t>Yes, I have </a:t>
            </a:r>
            <a:r>
              <a:rPr lang="en-US" dirty="0" smtClean="0"/>
              <a:t>!</a:t>
            </a:r>
            <a:endParaRPr lang="en-US" dirty="0"/>
          </a:p>
          <a:p>
            <a:r>
              <a:rPr lang="fr-FR" dirty="0"/>
              <a:t>Have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got</a:t>
            </a:r>
            <a:r>
              <a:rPr lang="fr-FR" dirty="0"/>
              <a:t> the </a:t>
            </a:r>
            <a:r>
              <a:rPr lang="fr-FR" dirty="0" smtClean="0"/>
              <a:t>cousins </a:t>
            </a:r>
            <a:r>
              <a:rPr lang="fr-FR" dirty="0"/>
              <a:t>?</a:t>
            </a:r>
          </a:p>
          <a:p>
            <a:pPr lvl="1"/>
            <a:r>
              <a:rPr lang="fr-FR" dirty="0" err="1"/>
              <a:t>Yes</a:t>
            </a:r>
            <a:r>
              <a:rPr lang="fr-FR" dirty="0"/>
              <a:t>, I have </a:t>
            </a:r>
            <a:r>
              <a:rPr lang="fr-FR" dirty="0" smtClean="0"/>
              <a:t>!</a:t>
            </a:r>
            <a:endParaRPr lang="fr-FR" dirty="0"/>
          </a:p>
          <a:p>
            <a:r>
              <a:rPr lang="fr-FR" dirty="0"/>
              <a:t>Have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got</a:t>
            </a:r>
            <a:r>
              <a:rPr lang="fr-FR" dirty="0"/>
              <a:t> the </a:t>
            </a:r>
            <a:r>
              <a:rPr lang="fr-FR" dirty="0" err="1" smtClean="0"/>
              <a:t>mother</a:t>
            </a:r>
            <a:r>
              <a:rPr lang="fr-FR" dirty="0" smtClean="0"/>
              <a:t> </a:t>
            </a:r>
            <a:r>
              <a:rPr lang="fr-FR" dirty="0"/>
              <a:t>?</a:t>
            </a:r>
          </a:p>
          <a:p>
            <a:pPr lvl="1"/>
            <a:r>
              <a:rPr lang="fr-FR" dirty="0" err="1"/>
              <a:t>Yes</a:t>
            </a:r>
            <a:r>
              <a:rPr lang="fr-FR" dirty="0"/>
              <a:t>, I have </a:t>
            </a:r>
            <a:r>
              <a:rPr lang="fr-FR" dirty="0" smtClean="0"/>
              <a:t>!</a:t>
            </a:r>
            <a:endParaRPr lang="fr-FR" dirty="0"/>
          </a:p>
          <a:p>
            <a:r>
              <a:rPr lang="en-US" dirty="0"/>
              <a:t>Have you got the </a:t>
            </a:r>
            <a:r>
              <a:rPr lang="en-US" dirty="0" smtClean="0"/>
              <a:t>aunt 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Yes, I have </a:t>
            </a:r>
            <a:r>
              <a:rPr lang="en-US" dirty="0" smtClean="0"/>
              <a:t>!</a:t>
            </a:r>
            <a:endParaRPr lang="en-US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6206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680170"/>
            <a:ext cx="7715250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à coins arrondis 3"/>
          <p:cNvSpPr/>
          <p:nvPr/>
        </p:nvSpPr>
        <p:spPr>
          <a:xfrm>
            <a:off x="6300192" y="780070"/>
            <a:ext cx="1872208" cy="1800200"/>
          </a:xfrm>
          <a:prstGeom prst="wedgeRoundRectCallout">
            <a:avLst>
              <a:gd name="adj1" fmla="val -127083"/>
              <a:gd name="adj2" fmla="val 84778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36196" y="1078927"/>
            <a:ext cx="1800200" cy="1202485"/>
          </a:xfrm>
        </p:spPr>
        <p:txBody>
          <a:bodyPr>
            <a:normAutofit/>
          </a:bodyPr>
          <a:lstStyle/>
          <a:p>
            <a:r>
              <a:rPr lang="fr-FR" sz="6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llyWonka" pitchFamily="2" charset="0"/>
              </a:rPr>
              <a:t>Bye</a:t>
            </a:r>
            <a:endParaRPr lang="fr-FR" sz="66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WillyWonk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40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naise">
  <a:themeElements>
    <a:clrScheme name="Punais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naise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nais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403</TotalTime>
  <Words>354</Words>
  <Application>Microsoft Office PowerPoint</Application>
  <PresentationFormat>Affichage à l'écran (4:3)</PresentationFormat>
  <Paragraphs>71</Paragraphs>
  <Slides>9</Slides>
  <Notes>8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Punaise</vt:lpstr>
      <vt:lpstr>Happy families</vt:lpstr>
      <vt:lpstr>How many families ?</vt:lpstr>
      <vt:lpstr>Présentation PowerPoint</vt:lpstr>
      <vt:lpstr>I deal the cards</vt:lpstr>
      <vt:lpstr>Let’s play</vt:lpstr>
      <vt:lpstr>Have you got … ?</vt:lpstr>
      <vt:lpstr>Ready</vt:lpstr>
      <vt:lpstr>O*nce  again ?</vt:lpstr>
      <vt:lpstr>Bye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gemey karine</dc:creator>
  <cp:lastModifiedBy>gemey karine</cp:lastModifiedBy>
  <cp:revision>23</cp:revision>
  <dcterms:created xsi:type="dcterms:W3CDTF">2019-03-03T20:03:51Z</dcterms:created>
  <dcterms:modified xsi:type="dcterms:W3CDTF">2019-03-08T14:21:39Z</dcterms:modified>
</cp:coreProperties>
</file>