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57" r:id="rId9"/>
    <p:sldId id="264" r:id="rId10"/>
    <p:sldId id="265" r:id="rId11"/>
    <p:sldId id="266" r:id="rId12"/>
    <p:sldId id="273" r:id="rId13"/>
    <p:sldId id="276" r:id="rId14"/>
    <p:sldId id="275" r:id="rId15"/>
    <p:sldId id="277" r:id="rId16"/>
    <p:sldId id="278" r:id="rId17"/>
    <p:sldId id="279" r:id="rId18"/>
    <p:sldId id="280" r:id="rId19"/>
    <p:sldId id="284" r:id="rId20"/>
    <p:sldId id="281" r:id="rId21"/>
    <p:sldId id="282" r:id="rId22"/>
    <p:sldId id="283" r:id="rId23"/>
    <p:sldId id="267" r:id="rId24"/>
    <p:sldId id="268" r:id="rId25"/>
    <p:sldId id="269" r:id="rId26"/>
    <p:sldId id="270" r:id="rId27"/>
    <p:sldId id="271" r:id="rId2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3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068764"/>
            <a:ext cx="103632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8850" y="273051"/>
            <a:ext cx="66611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6117" y="2438401"/>
            <a:ext cx="4011084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9435" y="5810250"/>
            <a:ext cx="7615765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031199E-35E6-484B-A0D1-BDDD14935540}" type="datetimeFigureOut">
              <a:rPr lang="fr-FR" smtClean="0"/>
              <a:t>23/03/2019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4237615-B454-448B-9A54-DD0DC731BDF2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Oval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0542" y="1150374"/>
            <a:ext cx="9144000" cy="1415692"/>
          </a:xfrm>
        </p:spPr>
        <p:txBody>
          <a:bodyPr/>
          <a:lstStyle/>
          <a:p>
            <a:r>
              <a:rPr lang="fr-FR" dirty="0" err="1" smtClean="0"/>
              <a:t>School</a:t>
            </a:r>
            <a:r>
              <a:rPr lang="fr-FR" dirty="0" smtClean="0"/>
              <a:t> supplies 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206" y="3709146"/>
            <a:ext cx="4255577" cy="270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31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106" y="893661"/>
            <a:ext cx="5944675" cy="5117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941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205" y="431697"/>
            <a:ext cx="5282381" cy="4684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6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3059" y="1002891"/>
            <a:ext cx="8342670" cy="1430440"/>
          </a:xfrm>
        </p:spPr>
        <p:txBody>
          <a:bodyPr/>
          <a:lstStyle/>
          <a:p>
            <a:r>
              <a:rPr lang="fr-FR" dirty="0" err="1" smtClean="0"/>
              <a:t>School</a:t>
            </a:r>
            <a:r>
              <a:rPr lang="fr-FR" dirty="0" smtClean="0"/>
              <a:t> supplies 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602" y="2979174"/>
            <a:ext cx="5317322" cy="3379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016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794" y="709684"/>
            <a:ext cx="6357502" cy="52672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475795" y="4055185"/>
            <a:ext cx="157126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/>
              <a:t>A PEN</a:t>
            </a:r>
          </a:p>
        </p:txBody>
      </p:sp>
    </p:spTree>
    <p:extLst>
      <p:ext uri="{BB962C8B-B14F-4D97-AF65-F5344CB8AC3E}">
        <p14:creationId xmlns:p14="http://schemas.microsoft.com/office/powerpoint/2010/main" val="335257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746" y="714941"/>
            <a:ext cx="5472753" cy="60687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018070" y="4508588"/>
            <a:ext cx="25026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/>
              <a:t>A RUBBER</a:t>
            </a:r>
          </a:p>
        </p:txBody>
      </p:sp>
    </p:spTree>
    <p:extLst>
      <p:ext uri="{BB962C8B-B14F-4D97-AF65-F5344CB8AC3E}">
        <p14:creationId xmlns:p14="http://schemas.microsoft.com/office/powerpoint/2010/main" val="3025483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2258" y="500654"/>
            <a:ext cx="4817660" cy="555255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029918" y="2892211"/>
            <a:ext cx="32601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/>
              <a:t>A NOTEBOOK</a:t>
            </a:r>
          </a:p>
        </p:txBody>
      </p:sp>
    </p:spTree>
    <p:extLst>
      <p:ext uri="{BB962C8B-B14F-4D97-AF65-F5344CB8AC3E}">
        <p14:creationId xmlns:p14="http://schemas.microsoft.com/office/powerpoint/2010/main" val="246096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442" y="0"/>
            <a:ext cx="5117909" cy="616890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641558" y="3045231"/>
            <a:ext cx="19864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/>
              <a:t>A BOOK</a:t>
            </a:r>
          </a:p>
        </p:txBody>
      </p:sp>
    </p:spTree>
    <p:extLst>
      <p:ext uri="{BB962C8B-B14F-4D97-AF65-F5344CB8AC3E}">
        <p14:creationId xmlns:p14="http://schemas.microsoft.com/office/powerpoint/2010/main" val="180945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962" y="393679"/>
            <a:ext cx="5468881" cy="585699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874418" y="4143985"/>
            <a:ext cx="354456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/>
              <a:t>A PENCIL CASE</a:t>
            </a:r>
          </a:p>
        </p:txBody>
      </p:sp>
    </p:spTree>
    <p:extLst>
      <p:ext uri="{BB962C8B-B14F-4D97-AF65-F5344CB8AC3E}">
        <p14:creationId xmlns:p14="http://schemas.microsoft.com/office/powerpoint/2010/main" val="986426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248" y="950659"/>
            <a:ext cx="4242961" cy="489363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029507" y="3429000"/>
            <a:ext cx="22525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/>
              <a:t>A PENCIL</a:t>
            </a:r>
          </a:p>
        </p:txBody>
      </p:sp>
    </p:spTree>
    <p:extLst>
      <p:ext uri="{BB962C8B-B14F-4D97-AF65-F5344CB8AC3E}">
        <p14:creationId xmlns:p14="http://schemas.microsoft.com/office/powerpoint/2010/main" val="31317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843" y="191728"/>
            <a:ext cx="4951413" cy="6262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93568" y="1666257"/>
            <a:ext cx="212750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/>
              <a:t>A RULER</a:t>
            </a:r>
          </a:p>
        </p:txBody>
      </p:sp>
    </p:spTree>
    <p:extLst>
      <p:ext uri="{BB962C8B-B14F-4D97-AF65-F5344CB8AC3E}">
        <p14:creationId xmlns:p14="http://schemas.microsoft.com/office/powerpoint/2010/main" val="312120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794" y="709684"/>
            <a:ext cx="6357502" cy="5267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98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8060" y="472846"/>
            <a:ext cx="3937951" cy="546587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39483" y="1767921"/>
            <a:ext cx="23396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/>
              <a:t>SCISSORS</a:t>
            </a:r>
          </a:p>
        </p:txBody>
      </p:sp>
    </p:spTree>
    <p:extLst>
      <p:ext uri="{BB962C8B-B14F-4D97-AF65-F5344CB8AC3E}">
        <p14:creationId xmlns:p14="http://schemas.microsoft.com/office/powerpoint/2010/main" val="1271004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344" y="583945"/>
            <a:ext cx="5163010" cy="4444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945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954" y="1124872"/>
            <a:ext cx="5606845" cy="497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46082" y="1268050"/>
            <a:ext cx="51379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400" dirty="0"/>
              <a:t>A PENCIL SHARPENER</a:t>
            </a:r>
          </a:p>
        </p:txBody>
      </p:sp>
    </p:spTree>
    <p:extLst>
      <p:ext uri="{BB962C8B-B14F-4D97-AF65-F5344CB8AC3E}">
        <p14:creationId xmlns:p14="http://schemas.microsoft.com/office/powerpoint/2010/main" val="195487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50000"/>
          <a:stretch/>
        </p:blipFill>
        <p:spPr>
          <a:xfrm>
            <a:off x="5964070" y="895008"/>
            <a:ext cx="4940490" cy="520702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3863" y="863539"/>
            <a:ext cx="4916879" cy="407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39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8347" y="600501"/>
            <a:ext cx="4336059" cy="499749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060" y="341194"/>
            <a:ext cx="4363350" cy="525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58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992" y="813143"/>
            <a:ext cx="4625850" cy="4954137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4338" y="931753"/>
            <a:ext cx="3816203" cy="4402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17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7020" y="1281495"/>
            <a:ext cx="3287921" cy="45636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586" y="867640"/>
            <a:ext cx="3999710" cy="5058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748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807" y="1047135"/>
            <a:ext cx="4285793" cy="3801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244" y="725180"/>
            <a:ext cx="5164137" cy="444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54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0746" y="714941"/>
            <a:ext cx="5472753" cy="606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9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618641"/>
            <a:ext cx="4817660" cy="555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872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0997" y="117103"/>
            <a:ext cx="5117909" cy="6168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184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814" y="393679"/>
            <a:ext cx="5468881" cy="585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36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1248" y="950659"/>
            <a:ext cx="4242961" cy="489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504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843" y="191728"/>
            <a:ext cx="4951413" cy="6262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47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868" y="1313504"/>
            <a:ext cx="3048264" cy="42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6865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écutif">
  <a:themeElements>
    <a:clrScheme name="Exécutif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écutif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écutif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73</TotalTime>
  <Words>23</Words>
  <Application>Microsoft Office PowerPoint</Application>
  <PresentationFormat>Personnalisé</PresentationFormat>
  <Paragraphs>11</Paragraphs>
  <Slides>27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Exécutif</vt:lpstr>
      <vt:lpstr>School supplies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School supplies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supplies </dc:title>
  <dc:creator>Catherine Legrand</dc:creator>
  <cp:lastModifiedBy>gemey karine</cp:lastModifiedBy>
  <cp:revision>17</cp:revision>
  <dcterms:created xsi:type="dcterms:W3CDTF">2019-03-20T20:13:35Z</dcterms:created>
  <dcterms:modified xsi:type="dcterms:W3CDTF">2019-03-22T23:55:48Z</dcterms:modified>
</cp:coreProperties>
</file>