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DB9093-3BAA-4639-8DE5-719687AB37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5E36D8F-712B-47AF-A36E-69ED61829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59A5FC-8972-4B99-BC3E-E0FEBD339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000D75-25A6-463B-9582-DF8634A9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B7F4EA-0162-45D6-99F0-95D295BE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8524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F4769B-A4C5-4E8A-9E9C-0A2408141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CF633D5-3FC0-499C-A476-709B19DD7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3BA598A-A012-4DB7-A0DE-B04157939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30C5BF-46BC-4E7C-B259-19D6DF534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C26FA3-A2FC-4BCF-9B8D-1857C4449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542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71FF1AE-AF32-48B6-A104-66EFCF79C4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E901296-1B41-419F-B89A-45E8C791C6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EA70E23-D679-4AF8-9D3C-7423F5DFB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335B98-B805-4B34-A876-D8656E9E5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AD04A5-7C6E-42FD-8495-7DC14DFFB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470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B98658-A9A7-43C4-AA12-A660BE1D7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C9C7B60-6725-4C18-88EA-3AF53B7C4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1F2BDD-2B94-46DE-993A-A7F1E70C4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8C4DDE-7E21-445E-87CE-399F461DD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C58BDF-1D61-4956-AF1D-5A90D930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988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58298B-6281-4441-A7E6-753038EA4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139D1F-49C8-41D1-B0E6-C4966EE37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5719B7-64E8-47DD-A32C-9890C9B51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0B0B3B-2B52-4137-8C99-ACFA7078C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8B60E0D-6A16-46E2-958F-4A4E5E2D5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6241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0284F9-1570-4D50-BF05-4A89AD610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F07639-F7FE-4E82-9448-630C17B307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149B4ED-7AF4-4AB3-8C76-2468701F28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59F1CC8-DCF3-40FD-A383-27818F6FD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8FB384-3638-4658-808B-26B83E7F8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C5C3D9B-6DEE-45BD-BCEE-FC910DE98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883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74E5EF-FE67-4494-93E9-EB6F56893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48092A-05ED-4A09-A056-B783EB7CC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EDED55-90BB-42B0-89A6-034EBA0F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5ECA125-6D6F-4F2D-9B99-D848493166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C4B03D8-CB4F-4A39-B154-79D0C20B2F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A04FCCB-02E7-48A3-86C1-10D09A30B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ADF4297-8025-4B8D-BFDD-B1652F184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7EBB254-006E-4380-9DD8-86CAB3D35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025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4A5F6E-D1B2-486E-9929-973BDB73B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66F576-3E48-4CA0-857E-03274E097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ACF2289-EFBC-4CB9-831A-09E8F401C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2FC629D-BB09-423C-ACEF-DB55F5396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619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06AAF8A-82C1-4205-A4F5-0BFBA76C5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3B87207-FD6D-4989-9130-53BD76605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B902006-FB8F-4E35-A734-E7ACAD8DC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585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546D00-675C-42DC-BCEC-0C98F09BB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0D079D-89F5-421B-83AE-E96A1B6E2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DE2994-9516-4ED9-B756-35940D43F6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F7D102A-DC5B-4CA8-8BC5-8691B4E92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D33A13-D96A-432A-9218-DA39B171D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F9FD375-F8AA-4BFC-96FC-6E48CCC35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48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BB8711-42C7-44CD-9B98-EE9D29900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5B14CEC-2925-4AE6-B39F-E95E49BCB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5B871DD-9769-4EBA-8E34-65EA28CE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F15269E-80F8-49FF-B3EE-1DB7E8009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9BCE32-9031-4022-86D0-1CE032FA1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6210BB9-5522-443E-B240-13913A7E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59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E40917E-90D0-4AC0-BCE1-7DC03371A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EC5721-55A9-435F-A9F1-C6737318F4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7A9EE7-236F-47B9-B66C-34339929CB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5752B-8A7A-4463-8F7E-009CDD078654}" type="datetimeFigureOut">
              <a:rPr lang="fr-FR" smtClean="0"/>
              <a:t>19/03/2019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C0C7B1-F78A-43D2-BD31-9CE1CD58C2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8E97A2-D6D5-41B3-8C20-F1A36B5A61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D1DEE-7119-4F39-B63A-87C087E51D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83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>
            <a:extLst>
              <a:ext uri="{FF2B5EF4-FFF2-40B4-BE49-F238E27FC236}">
                <a16:creationId xmlns:a16="http://schemas.microsoft.com/office/drawing/2014/main" id="{B73EEDCD-67DA-49D1-9D75-090F7FCFAE2E}"/>
              </a:ext>
            </a:extLst>
          </p:cNvPr>
          <p:cNvGrpSpPr/>
          <p:nvPr/>
        </p:nvGrpSpPr>
        <p:grpSpPr>
          <a:xfrm>
            <a:off x="587013" y="252073"/>
            <a:ext cx="5200651" cy="2938033"/>
            <a:chOff x="587013" y="252073"/>
            <a:chExt cx="5200651" cy="2938033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84D6067-AE5B-4EE0-8174-379C7868B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7339" y="252074"/>
              <a:ext cx="2600325" cy="2924175"/>
            </a:xfrm>
            <a:prstGeom prst="rect">
              <a:avLst/>
            </a:prstGeom>
          </p:spPr>
        </p:pic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4C62DBB9-0870-452B-8E4E-52B17C72F4DE}"/>
                </a:ext>
              </a:extLst>
            </p:cNvPr>
            <p:cNvGrpSpPr/>
            <p:nvPr/>
          </p:nvGrpSpPr>
          <p:grpSpPr>
            <a:xfrm>
              <a:off x="587013" y="265931"/>
              <a:ext cx="2600325" cy="2924175"/>
              <a:chOff x="223837" y="194382"/>
              <a:chExt cx="2600325" cy="2924175"/>
            </a:xfrm>
          </p:grpSpPr>
          <p:pic>
            <p:nvPicPr>
              <p:cNvPr id="5" name="Image 4">
                <a:extLst>
                  <a:ext uri="{FF2B5EF4-FFF2-40B4-BE49-F238E27FC236}">
                    <a16:creationId xmlns:a16="http://schemas.microsoft.com/office/drawing/2014/main" id="{5CACAB4E-ECB6-4311-9C56-F34D93C292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3837" y="194382"/>
                <a:ext cx="2600325" cy="2924175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1977977-9EEB-44DD-B5D4-964F947664C9}"/>
                  </a:ext>
                </a:extLst>
              </p:cNvPr>
              <p:cNvSpPr/>
              <p:nvPr/>
            </p:nvSpPr>
            <p:spPr>
              <a:xfrm>
                <a:off x="492369" y="478302"/>
                <a:ext cx="1716259" cy="5205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62BAEC02-AA67-4ABD-9AF5-46109194D971}"/>
                </a:ext>
              </a:extLst>
            </p:cNvPr>
            <p:cNvCxnSpPr/>
            <p:nvPr/>
          </p:nvCxnSpPr>
          <p:spPr>
            <a:xfrm>
              <a:off x="3187339" y="252073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1DA5C5A6-40E4-4A0D-91B0-2823CA7CF35F}"/>
              </a:ext>
            </a:extLst>
          </p:cNvPr>
          <p:cNvGrpSpPr/>
          <p:nvPr/>
        </p:nvGrpSpPr>
        <p:grpSpPr>
          <a:xfrm>
            <a:off x="587013" y="3700801"/>
            <a:ext cx="5219700" cy="2924175"/>
            <a:chOff x="587013" y="3700801"/>
            <a:chExt cx="5219700" cy="2924175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65167FED-BB25-4F73-A8C8-84DC10286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96863" y="3700801"/>
              <a:ext cx="2609850" cy="2905125"/>
            </a:xfrm>
            <a:prstGeom prst="rect">
              <a:avLst/>
            </a:prstGeom>
          </p:spPr>
        </p:pic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96241AE7-3E8F-43C9-BE9E-32BE7B793452}"/>
                </a:ext>
              </a:extLst>
            </p:cNvPr>
            <p:cNvGrpSpPr/>
            <p:nvPr/>
          </p:nvGrpSpPr>
          <p:grpSpPr>
            <a:xfrm>
              <a:off x="587013" y="3700801"/>
              <a:ext cx="2609850" cy="2905125"/>
              <a:chOff x="214312" y="3284732"/>
              <a:chExt cx="2609850" cy="2905125"/>
            </a:xfrm>
          </p:grpSpPr>
          <p:pic>
            <p:nvPicPr>
              <p:cNvPr id="6" name="Image 5">
                <a:extLst>
                  <a:ext uri="{FF2B5EF4-FFF2-40B4-BE49-F238E27FC236}">
                    <a16:creationId xmlns:a16="http://schemas.microsoft.com/office/drawing/2014/main" id="{8CF0BE58-6641-4861-A6B5-C5D60E212F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14312" y="3284732"/>
                <a:ext cx="2609850" cy="2905125"/>
              </a:xfrm>
              <a:prstGeom prst="rect">
                <a:avLst/>
              </a:prstGeom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AB214E7-91C2-4AD3-AD84-2E34C5A8FBE6}"/>
                  </a:ext>
                </a:extLst>
              </p:cNvPr>
              <p:cNvSpPr/>
              <p:nvPr/>
            </p:nvSpPr>
            <p:spPr>
              <a:xfrm>
                <a:off x="492368" y="3551583"/>
                <a:ext cx="1919528" cy="62684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5121B686-3F7C-45C2-9352-E6F6D9922219}"/>
                </a:ext>
              </a:extLst>
            </p:cNvPr>
            <p:cNvCxnSpPr/>
            <p:nvPr/>
          </p:nvCxnSpPr>
          <p:spPr>
            <a:xfrm>
              <a:off x="3196863" y="3700801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0E25B9E-FF3B-4A04-B9C7-41C80A6BE59C}"/>
              </a:ext>
            </a:extLst>
          </p:cNvPr>
          <p:cNvGrpSpPr/>
          <p:nvPr/>
        </p:nvGrpSpPr>
        <p:grpSpPr>
          <a:xfrm>
            <a:off x="6571628" y="252073"/>
            <a:ext cx="5200649" cy="2938033"/>
            <a:chOff x="6571628" y="252073"/>
            <a:chExt cx="5200649" cy="2938033"/>
          </a:xfrm>
        </p:grpSpPr>
        <p:pic>
          <p:nvPicPr>
            <p:cNvPr id="16" name="Image 15">
              <a:extLst>
                <a:ext uri="{FF2B5EF4-FFF2-40B4-BE49-F238E27FC236}">
                  <a16:creationId xmlns:a16="http://schemas.microsoft.com/office/drawing/2014/main" id="{55DD75BF-08B6-4339-8E7B-C3E9665A5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1628" y="252073"/>
              <a:ext cx="2600325" cy="2876550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8D118178-F9CF-4C9A-BAE1-26C5C90981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71952" y="252073"/>
              <a:ext cx="2600325" cy="2876550"/>
            </a:xfrm>
            <a:prstGeom prst="rect">
              <a:avLst/>
            </a:prstGeom>
          </p:spPr>
        </p:pic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25104BA3-F599-4E40-8E4C-928F6B919330}"/>
                </a:ext>
              </a:extLst>
            </p:cNvPr>
            <p:cNvCxnSpPr/>
            <p:nvPr/>
          </p:nvCxnSpPr>
          <p:spPr>
            <a:xfrm>
              <a:off x="9172143" y="265931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3F8E093-A509-4AA8-BFAC-7AAA75406B3D}"/>
                </a:ext>
              </a:extLst>
            </p:cNvPr>
            <p:cNvSpPr/>
            <p:nvPr/>
          </p:nvSpPr>
          <p:spPr>
            <a:xfrm>
              <a:off x="6811617" y="549851"/>
              <a:ext cx="2120348" cy="6428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921DC28E-E873-4AB7-951C-CC6503AB608E}"/>
              </a:ext>
            </a:extLst>
          </p:cNvPr>
          <p:cNvGrpSpPr/>
          <p:nvPr/>
        </p:nvGrpSpPr>
        <p:grpSpPr>
          <a:xfrm>
            <a:off x="6571628" y="3679770"/>
            <a:ext cx="5200649" cy="2924176"/>
            <a:chOff x="6571628" y="3679770"/>
            <a:chExt cx="5200649" cy="2924176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554F495F-1EE0-48CE-A06F-5032078DAF72}"/>
                </a:ext>
              </a:extLst>
            </p:cNvPr>
            <p:cNvGrpSpPr/>
            <p:nvPr/>
          </p:nvGrpSpPr>
          <p:grpSpPr>
            <a:xfrm>
              <a:off x="6571628" y="3679770"/>
              <a:ext cx="5200649" cy="2924176"/>
              <a:chOff x="6571628" y="3679770"/>
              <a:chExt cx="5200649" cy="2924176"/>
            </a:xfrm>
          </p:grpSpPr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3A832567-1450-452E-BF43-57D6E21BC7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71628" y="3698821"/>
                <a:ext cx="2571750" cy="2905125"/>
              </a:xfrm>
              <a:prstGeom prst="rect">
                <a:avLst/>
              </a:prstGeom>
            </p:spPr>
          </p:pic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68B290A3-D7D6-4219-A7E5-E1891D7526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200527" y="3698820"/>
                <a:ext cx="2571750" cy="2905125"/>
              </a:xfrm>
              <a:prstGeom prst="rect">
                <a:avLst/>
              </a:prstGeom>
            </p:spPr>
          </p:pic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34BB422-EB78-4F9B-8D9C-FA9BBD2155F9}"/>
                  </a:ext>
                </a:extLst>
              </p:cNvPr>
              <p:cNvCxnSpPr/>
              <p:nvPr/>
            </p:nvCxnSpPr>
            <p:spPr>
              <a:xfrm>
                <a:off x="9171952" y="3679770"/>
                <a:ext cx="0" cy="2924175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EF3BE596-111E-4BEB-949A-B3A5086937C8}"/>
                  </a:ext>
                </a:extLst>
              </p:cNvPr>
              <p:cNvSpPr/>
              <p:nvPr/>
            </p:nvSpPr>
            <p:spPr>
              <a:xfrm>
                <a:off x="7080179" y="4273078"/>
                <a:ext cx="1851786" cy="642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B1804916-9F74-4266-AE17-E5DB7126BA47}"/>
                  </a:ext>
                </a:extLst>
              </p:cNvPr>
              <p:cNvSpPr/>
              <p:nvPr/>
            </p:nvSpPr>
            <p:spPr>
              <a:xfrm>
                <a:off x="7699514" y="4819100"/>
                <a:ext cx="1261026" cy="64284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E4B6A28-20CF-42E3-B4F2-8E5DC8A37A94}"/>
                </a:ext>
              </a:extLst>
            </p:cNvPr>
            <p:cNvSpPr/>
            <p:nvPr/>
          </p:nvSpPr>
          <p:spPr>
            <a:xfrm>
              <a:off x="6694610" y="4594501"/>
              <a:ext cx="1378033" cy="17136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19BA14A3-A2F9-49E1-BF7B-B304301A8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80179" y="4018889"/>
              <a:ext cx="1611799" cy="23955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881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8D80E79D-AEB7-42BF-8629-6156311E15E8}"/>
              </a:ext>
            </a:extLst>
          </p:cNvPr>
          <p:cNvGrpSpPr/>
          <p:nvPr/>
        </p:nvGrpSpPr>
        <p:grpSpPr>
          <a:xfrm>
            <a:off x="619058" y="3721376"/>
            <a:ext cx="5289999" cy="2924175"/>
            <a:chOff x="672774" y="3721376"/>
            <a:chExt cx="5289999" cy="2924175"/>
          </a:xfrm>
        </p:grpSpPr>
        <p:sp>
          <p:nvSpPr>
            <p:cNvPr id="7" name="Rectangle : coins arrondis 6">
              <a:extLst>
                <a:ext uri="{FF2B5EF4-FFF2-40B4-BE49-F238E27FC236}">
                  <a16:creationId xmlns:a16="http://schemas.microsoft.com/office/drawing/2014/main" id="{385B9D26-06D1-4CAB-BB3B-0440FEA01D65}"/>
                </a:ext>
              </a:extLst>
            </p:cNvPr>
            <p:cNvSpPr/>
            <p:nvPr/>
          </p:nvSpPr>
          <p:spPr>
            <a:xfrm>
              <a:off x="672774" y="3721376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C922E3D-E1F8-4EA4-B4A7-CB118A7A2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5064" y="4178560"/>
              <a:ext cx="1494330" cy="2219301"/>
            </a:xfrm>
            <a:prstGeom prst="rect">
              <a:avLst/>
            </a:prstGeom>
          </p:spPr>
        </p:pic>
        <p:sp>
          <p:nvSpPr>
            <p:cNvPr id="9" name="Rectangle : coins arrondis 8">
              <a:extLst>
                <a:ext uri="{FF2B5EF4-FFF2-40B4-BE49-F238E27FC236}">
                  <a16:creationId xmlns:a16="http://schemas.microsoft.com/office/drawing/2014/main" id="{744DAE0F-44D9-4484-81D3-4CC836740867}"/>
                </a:ext>
              </a:extLst>
            </p:cNvPr>
            <p:cNvSpPr/>
            <p:nvPr/>
          </p:nvSpPr>
          <p:spPr>
            <a:xfrm>
              <a:off x="3396097" y="3721376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25D99C6-FB54-406D-9F67-01A28CBEC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0098" y="4374173"/>
              <a:ext cx="962025" cy="142875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B3FAEB2-DFB5-4EDA-B425-36CE7E3F7D9F}"/>
                </a:ext>
              </a:extLst>
            </p:cNvPr>
            <p:cNvSpPr/>
            <p:nvPr/>
          </p:nvSpPr>
          <p:spPr>
            <a:xfrm>
              <a:off x="3351383" y="5538757"/>
              <a:ext cx="2533066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fr-FR" sz="54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Come in</a:t>
              </a:r>
            </a:p>
          </p:txBody>
        </p: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925FCAC1-A540-45EE-AF66-2B20FEB4E4B5}"/>
                </a:ext>
              </a:extLst>
            </p:cNvPr>
            <p:cNvCxnSpPr/>
            <p:nvPr/>
          </p:nvCxnSpPr>
          <p:spPr>
            <a:xfrm>
              <a:off x="3317773" y="3721376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438D008F-C024-4D47-9472-90A0CC6F505A}"/>
              </a:ext>
            </a:extLst>
          </p:cNvPr>
          <p:cNvGrpSpPr/>
          <p:nvPr/>
        </p:nvGrpSpPr>
        <p:grpSpPr>
          <a:xfrm>
            <a:off x="6319612" y="514350"/>
            <a:ext cx="5447250" cy="2924175"/>
            <a:chOff x="6319612" y="514350"/>
            <a:chExt cx="5447250" cy="2924175"/>
          </a:xfrm>
        </p:grpSpPr>
        <p:sp>
          <p:nvSpPr>
            <p:cNvPr id="15" name="Rectangle : coins arrondis 14">
              <a:extLst>
                <a:ext uri="{FF2B5EF4-FFF2-40B4-BE49-F238E27FC236}">
                  <a16:creationId xmlns:a16="http://schemas.microsoft.com/office/drawing/2014/main" id="{7D92B4A2-DE22-4E03-B8BA-3626405A3D5C}"/>
                </a:ext>
              </a:extLst>
            </p:cNvPr>
            <p:cNvSpPr/>
            <p:nvPr/>
          </p:nvSpPr>
          <p:spPr>
            <a:xfrm>
              <a:off x="6319612" y="514350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 : coins arrondis 16">
              <a:extLst>
                <a:ext uri="{FF2B5EF4-FFF2-40B4-BE49-F238E27FC236}">
                  <a16:creationId xmlns:a16="http://schemas.microsoft.com/office/drawing/2014/main" id="{340D4525-E66F-4F0C-8572-03B05D234F03}"/>
                </a:ext>
              </a:extLst>
            </p:cNvPr>
            <p:cNvSpPr/>
            <p:nvPr/>
          </p:nvSpPr>
          <p:spPr>
            <a:xfrm>
              <a:off x="9042935" y="514350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8171DF9-57C2-4501-AEDA-CF97EBEE3CC4}"/>
                </a:ext>
              </a:extLst>
            </p:cNvPr>
            <p:cNvSpPr/>
            <p:nvPr/>
          </p:nvSpPr>
          <p:spPr>
            <a:xfrm>
              <a:off x="9039658" y="2158626"/>
              <a:ext cx="272720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36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Come to the </a:t>
              </a:r>
              <a:r>
                <a:rPr lang="fr-FR" sz="3600" b="1" cap="none" spc="0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board</a:t>
              </a:r>
              <a:endParaRPr lang="fr-FR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7390DDC7-6BE2-49B6-9D10-90D9C5D0EF98}"/>
                </a:ext>
              </a:extLst>
            </p:cNvPr>
            <p:cNvCxnSpPr/>
            <p:nvPr/>
          </p:nvCxnSpPr>
          <p:spPr>
            <a:xfrm>
              <a:off x="8964611" y="514350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E05221BC-B9BF-47D1-AE9E-66CAAAEDC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79096" y="963050"/>
              <a:ext cx="2001078" cy="2015901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0A77FB13-3E42-44ED-ABCB-271DADA1B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621816" y="688788"/>
              <a:ext cx="1285875" cy="1295400"/>
            </a:xfrm>
            <a:prstGeom prst="rect">
              <a:avLst/>
            </a:prstGeom>
          </p:spPr>
        </p:pic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519E78F-8F88-48BC-B3E1-5A1059A909C6}"/>
              </a:ext>
            </a:extLst>
          </p:cNvPr>
          <p:cNvGrpSpPr/>
          <p:nvPr/>
        </p:nvGrpSpPr>
        <p:grpSpPr>
          <a:xfrm>
            <a:off x="6282643" y="3745395"/>
            <a:ext cx="5289999" cy="2967715"/>
            <a:chOff x="6282643" y="3745395"/>
            <a:chExt cx="5289999" cy="2967715"/>
          </a:xfrm>
        </p:grpSpPr>
        <p:sp>
          <p:nvSpPr>
            <p:cNvPr id="25" name="Rectangle : coins arrondis 24">
              <a:extLst>
                <a:ext uri="{FF2B5EF4-FFF2-40B4-BE49-F238E27FC236}">
                  <a16:creationId xmlns:a16="http://schemas.microsoft.com/office/drawing/2014/main" id="{6CB1B6DC-5520-4F9C-96D7-EBECB9CF5562}"/>
                </a:ext>
              </a:extLst>
            </p:cNvPr>
            <p:cNvSpPr/>
            <p:nvPr/>
          </p:nvSpPr>
          <p:spPr>
            <a:xfrm>
              <a:off x="6282643" y="3745395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 : coins arrondis 25">
              <a:extLst>
                <a:ext uri="{FF2B5EF4-FFF2-40B4-BE49-F238E27FC236}">
                  <a16:creationId xmlns:a16="http://schemas.microsoft.com/office/drawing/2014/main" id="{5FE1FF78-4459-4861-8A8E-3E8D97922949}"/>
                </a:ext>
              </a:extLst>
            </p:cNvPr>
            <p:cNvSpPr/>
            <p:nvPr/>
          </p:nvSpPr>
          <p:spPr>
            <a:xfrm>
              <a:off x="9005966" y="3745395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ED3793AC-F652-4572-A770-FC4CF61187B2}"/>
                </a:ext>
              </a:extLst>
            </p:cNvPr>
            <p:cNvSpPr/>
            <p:nvPr/>
          </p:nvSpPr>
          <p:spPr>
            <a:xfrm>
              <a:off x="9002689" y="5389671"/>
              <a:ext cx="246043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4000" b="1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L</a:t>
              </a:r>
              <a:r>
                <a:rPr lang="fr-FR" sz="4000" b="1" cap="none" spc="0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isten</a:t>
              </a:r>
              <a:r>
                <a:rPr lang="fr-FR" sz="40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 to me</a:t>
              </a:r>
            </a:p>
          </p:txBody>
        </p: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C70686C-E130-4F78-9141-1E38C1ADD296}"/>
                </a:ext>
              </a:extLst>
            </p:cNvPr>
            <p:cNvCxnSpPr/>
            <p:nvPr/>
          </p:nvCxnSpPr>
          <p:spPr>
            <a:xfrm>
              <a:off x="8927642" y="3745395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Image 30">
              <a:extLst>
                <a:ext uri="{FF2B5EF4-FFF2-40B4-BE49-F238E27FC236}">
                  <a16:creationId xmlns:a16="http://schemas.microsoft.com/office/drawing/2014/main" id="{3C58A2F5-CC1E-40B5-B0D4-E6537BC005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51928" y="4186621"/>
              <a:ext cx="1228725" cy="1181100"/>
            </a:xfrm>
            <a:prstGeom prst="rect">
              <a:avLst/>
            </a:prstGeom>
          </p:spPr>
        </p:pic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0D87149C-B44E-4E29-AE13-1B17983C1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6695" y="4119708"/>
              <a:ext cx="2163593" cy="2079733"/>
            </a:xfrm>
            <a:prstGeom prst="rect">
              <a:avLst/>
            </a:prstGeom>
          </p:spPr>
        </p:pic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4C2770EB-DB47-4F02-AC53-752374B885CB}"/>
              </a:ext>
            </a:extLst>
          </p:cNvPr>
          <p:cNvGrpSpPr/>
          <p:nvPr/>
        </p:nvGrpSpPr>
        <p:grpSpPr>
          <a:xfrm>
            <a:off x="582389" y="504825"/>
            <a:ext cx="5205723" cy="2933700"/>
            <a:chOff x="582389" y="504825"/>
            <a:chExt cx="5205723" cy="29337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FBFCCB0F-4244-4D12-980E-A9F1D5DE17BE}"/>
                </a:ext>
              </a:extLst>
            </p:cNvPr>
            <p:cNvGrpSpPr/>
            <p:nvPr/>
          </p:nvGrpSpPr>
          <p:grpSpPr>
            <a:xfrm>
              <a:off x="582389" y="504825"/>
              <a:ext cx="5205723" cy="2933700"/>
              <a:chOff x="582389" y="504825"/>
              <a:chExt cx="5205723" cy="2933700"/>
            </a:xfrm>
          </p:grpSpPr>
          <p:pic>
            <p:nvPicPr>
              <p:cNvPr id="2" name="Image 1">
                <a:extLst>
                  <a:ext uri="{FF2B5EF4-FFF2-40B4-BE49-F238E27FC236}">
                    <a16:creationId xmlns:a16="http://schemas.microsoft.com/office/drawing/2014/main" id="{88FA7DC2-08C1-413F-A9F7-D73C9D9B13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2389" y="504825"/>
                <a:ext cx="2590800" cy="2933700"/>
              </a:xfrm>
              <a:prstGeom prst="rect">
                <a:avLst/>
              </a:prstGeom>
            </p:spPr>
          </p:pic>
          <p:pic>
            <p:nvPicPr>
              <p:cNvPr id="3" name="Image 2">
                <a:extLst>
                  <a:ext uri="{FF2B5EF4-FFF2-40B4-BE49-F238E27FC236}">
                    <a16:creationId xmlns:a16="http://schemas.microsoft.com/office/drawing/2014/main" id="{0CC67C98-7A41-4116-9861-40A8F2C9EA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97312" y="504825"/>
                <a:ext cx="2590800" cy="2933700"/>
              </a:xfrm>
              <a:prstGeom prst="rect">
                <a:avLst/>
              </a:prstGeom>
            </p:spPr>
          </p:pic>
          <p:cxnSp>
            <p:nvCxnSpPr>
              <p:cNvPr id="4" name="Connecteur droit 3">
                <a:extLst>
                  <a:ext uri="{FF2B5EF4-FFF2-40B4-BE49-F238E27FC236}">
                    <a16:creationId xmlns:a16="http://schemas.microsoft.com/office/drawing/2014/main" id="{3ABA8FE2-1DD4-4131-97FD-90882B9F7189}"/>
                  </a:ext>
                </a:extLst>
              </p:cNvPr>
              <p:cNvCxnSpPr/>
              <p:nvPr/>
            </p:nvCxnSpPr>
            <p:spPr>
              <a:xfrm>
                <a:off x="3197312" y="514350"/>
                <a:ext cx="0" cy="2924175"/>
              </a:xfrm>
              <a:prstGeom prst="line">
                <a:avLst/>
              </a:prstGeom>
              <a:ln w="38100"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57D1902-014E-4B41-897D-08D3BADF3F00}"/>
                  </a:ext>
                </a:extLst>
              </p:cNvPr>
              <p:cNvSpPr/>
              <p:nvPr/>
            </p:nvSpPr>
            <p:spPr>
              <a:xfrm>
                <a:off x="1550505" y="1055077"/>
                <a:ext cx="1488118" cy="11113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7ADF4E2-C1C5-4A5A-B27F-A23994258383}"/>
                </a:ext>
              </a:extLst>
            </p:cNvPr>
            <p:cNvSpPr/>
            <p:nvPr/>
          </p:nvSpPr>
          <p:spPr>
            <a:xfrm>
              <a:off x="744503" y="1656521"/>
              <a:ext cx="1020417" cy="1484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5" name="Image 34">
              <a:extLst>
                <a:ext uri="{FF2B5EF4-FFF2-40B4-BE49-F238E27FC236}">
                  <a16:creationId xmlns:a16="http://schemas.microsoft.com/office/drawing/2014/main" id="{A58EC6DD-3197-4D26-AA50-2215A0EB6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19005" y="812599"/>
              <a:ext cx="1723927" cy="2166351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B018231-B10F-4E1E-98CD-E8F3A5CC431C}"/>
                </a:ext>
              </a:extLst>
            </p:cNvPr>
            <p:cNvSpPr/>
            <p:nvPr/>
          </p:nvSpPr>
          <p:spPr>
            <a:xfrm>
              <a:off x="2305085" y="688788"/>
              <a:ext cx="516170" cy="71594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964405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>
            <a:extLst>
              <a:ext uri="{FF2B5EF4-FFF2-40B4-BE49-F238E27FC236}">
                <a16:creationId xmlns:a16="http://schemas.microsoft.com/office/drawing/2014/main" id="{ED849EFB-EFF6-4A64-956F-1BB8312522D7}"/>
              </a:ext>
            </a:extLst>
          </p:cNvPr>
          <p:cNvGrpSpPr/>
          <p:nvPr/>
        </p:nvGrpSpPr>
        <p:grpSpPr>
          <a:xfrm>
            <a:off x="358922" y="313082"/>
            <a:ext cx="5289999" cy="2924175"/>
            <a:chOff x="358922" y="313082"/>
            <a:chExt cx="5289999" cy="2924175"/>
          </a:xfrm>
        </p:grpSpPr>
        <p:sp>
          <p:nvSpPr>
            <p:cNvPr id="4" name="Rectangle : coins arrondis 3">
              <a:extLst>
                <a:ext uri="{FF2B5EF4-FFF2-40B4-BE49-F238E27FC236}">
                  <a16:creationId xmlns:a16="http://schemas.microsoft.com/office/drawing/2014/main" id="{DC9204F7-636A-45A0-830A-315DD45A4918}"/>
                </a:ext>
              </a:extLst>
            </p:cNvPr>
            <p:cNvSpPr/>
            <p:nvPr/>
          </p:nvSpPr>
          <p:spPr>
            <a:xfrm>
              <a:off x="358922" y="313082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 : coins arrondis 4">
              <a:extLst>
                <a:ext uri="{FF2B5EF4-FFF2-40B4-BE49-F238E27FC236}">
                  <a16:creationId xmlns:a16="http://schemas.microsoft.com/office/drawing/2014/main" id="{C8993615-04E7-4E74-81EA-542DACE721B2}"/>
                </a:ext>
              </a:extLst>
            </p:cNvPr>
            <p:cNvSpPr/>
            <p:nvPr/>
          </p:nvSpPr>
          <p:spPr>
            <a:xfrm>
              <a:off x="3082245" y="313082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91337D5-80CB-4E1F-88CC-2BBE25C6E9F4}"/>
                </a:ext>
              </a:extLst>
            </p:cNvPr>
            <p:cNvSpPr/>
            <p:nvPr/>
          </p:nvSpPr>
          <p:spPr>
            <a:xfrm>
              <a:off x="3135364" y="2156170"/>
              <a:ext cx="24604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40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Be quiet</a:t>
              </a:r>
              <a:endParaRPr lang="fr-FR" sz="4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cxnSp>
          <p:nvCxnSpPr>
            <p:cNvPr id="7" name="Connecteur droit 6">
              <a:extLst>
                <a:ext uri="{FF2B5EF4-FFF2-40B4-BE49-F238E27FC236}">
                  <a16:creationId xmlns:a16="http://schemas.microsoft.com/office/drawing/2014/main" id="{CACA2414-0A04-4FCB-8462-70436F4CCCFE}"/>
                </a:ext>
              </a:extLst>
            </p:cNvPr>
            <p:cNvCxnSpPr/>
            <p:nvPr/>
          </p:nvCxnSpPr>
          <p:spPr>
            <a:xfrm>
              <a:off x="3003921" y="313082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DF75478A-6A59-4BC5-B3A0-F69EF78186A9}"/>
              </a:ext>
            </a:extLst>
          </p:cNvPr>
          <p:cNvGrpSpPr/>
          <p:nvPr/>
        </p:nvGrpSpPr>
        <p:grpSpPr>
          <a:xfrm>
            <a:off x="358921" y="3630269"/>
            <a:ext cx="5289999" cy="2967715"/>
            <a:chOff x="358921" y="3630269"/>
            <a:chExt cx="5289999" cy="2967715"/>
          </a:xfrm>
        </p:grpSpPr>
        <p:sp>
          <p:nvSpPr>
            <p:cNvPr id="11" name="Rectangle : coins arrondis 10">
              <a:extLst>
                <a:ext uri="{FF2B5EF4-FFF2-40B4-BE49-F238E27FC236}">
                  <a16:creationId xmlns:a16="http://schemas.microsoft.com/office/drawing/2014/main" id="{241187F1-8792-4BAD-B10F-B2977BABCF05}"/>
                </a:ext>
              </a:extLst>
            </p:cNvPr>
            <p:cNvSpPr/>
            <p:nvPr/>
          </p:nvSpPr>
          <p:spPr>
            <a:xfrm>
              <a:off x="358921" y="3630269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 : coins arrondis 11">
              <a:extLst>
                <a:ext uri="{FF2B5EF4-FFF2-40B4-BE49-F238E27FC236}">
                  <a16:creationId xmlns:a16="http://schemas.microsoft.com/office/drawing/2014/main" id="{C40E645E-4C01-4FF5-8FF3-5BA88E4BD4D8}"/>
                </a:ext>
              </a:extLst>
            </p:cNvPr>
            <p:cNvSpPr/>
            <p:nvPr/>
          </p:nvSpPr>
          <p:spPr>
            <a:xfrm>
              <a:off x="3082244" y="3630269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0A58B7B-0375-46FD-AC9B-59C33716D3AC}"/>
                </a:ext>
              </a:extLst>
            </p:cNvPr>
            <p:cNvSpPr/>
            <p:nvPr/>
          </p:nvSpPr>
          <p:spPr>
            <a:xfrm>
              <a:off x="3078967" y="5274545"/>
              <a:ext cx="246043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4000" b="1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Raise</a:t>
              </a:r>
              <a:r>
                <a:rPr lang="fr-FR" sz="40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 </a:t>
              </a:r>
              <a:r>
                <a:rPr lang="fr-FR" sz="4000" b="1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your</a:t>
              </a:r>
              <a:r>
                <a:rPr lang="fr-FR" sz="40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 hand</a:t>
              </a:r>
              <a:endParaRPr lang="fr-FR" sz="4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D1E1B3C2-89D6-44E7-8EEE-F84E5E142CFC}"/>
                </a:ext>
              </a:extLst>
            </p:cNvPr>
            <p:cNvCxnSpPr/>
            <p:nvPr/>
          </p:nvCxnSpPr>
          <p:spPr>
            <a:xfrm>
              <a:off x="3003920" y="3630269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EE3EAFD7-318F-4979-AA01-837E376EC2B2}"/>
              </a:ext>
            </a:extLst>
          </p:cNvPr>
          <p:cNvGrpSpPr/>
          <p:nvPr/>
        </p:nvGrpSpPr>
        <p:grpSpPr>
          <a:xfrm>
            <a:off x="6249027" y="313082"/>
            <a:ext cx="5289999" cy="2967715"/>
            <a:chOff x="6249027" y="313082"/>
            <a:chExt cx="5289999" cy="2967715"/>
          </a:xfrm>
        </p:grpSpPr>
        <p:sp>
          <p:nvSpPr>
            <p:cNvPr id="18" name="Rectangle : coins arrondis 17">
              <a:extLst>
                <a:ext uri="{FF2B5EF4-FFF2-40B4-BE49-F238E27FC236}">
                  <a16:creationId xmlns:a16="http://schemas.microsoft.com/office/drawing/2014/main" id="{913A6C2B-A97C-489D-B2C5-76B7273A91AB}"/>
                </a:ext>
              </a:extLst>
            </p:cNvPr>
            <p:cNvSpPr/>
            <p:nvPr/>
          </p:nvSpPr>
          <p:spPr>
            <a:xfrm>
              <a:off x="6249027" y="313082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 : coins arrondis 18">
              <a:extLst>
                <a:ext uri="{FF2B5EF4-FFF2-40B4-BE49-F238E27FC236}">
                  <a16:creationId xmlns:a16="http://schemas.microsoft.com/office/drawing/2014/main" id="{A13E629F-F7E8-412B-9549-A38DEB3506E2}"/>
                </a:ext>
              </a:extLst>
            </p:cNvPr>
            <p:cNvSpPr/>
            <p:nvPr/>
          </p:nvSpPr>
          <p:spPr>
            <a:xfrm>
              <a:off x="8972350" y="313082"/>
              <a:ext cx="2566676" cy="291465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B3F13E-219C-4A4D-B9A2-705D319DE20D}"/>
                </a:ext>
              </a:extLst>
            </p:cNvPr>
            <p:cNvSpPr/>
            <p:nvPr/>
          </p:nvSpPr>
          <p:spPr>
            <a:xfrm>
              <a:off x="8969073" y="1957358"/>
              <a:ext cx="2460436" cy="132343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fr-FR" sz="4000" b="1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Speak</a:t>
              </a:r>
              <a:r>
                <a:rPr lang="fr-FR" sz="40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 </a:t>
              </a:r>
              <a:r>
                <a:rPr lang="fr-FR" sz="4000" b="1" dirty="0" err="1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louder</a:t>
              </a:r>
              <a:endParaRPr lang="fr-FR" sz="40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806A0C0A-CAEB-4291-AE3E-C1227B033C19}"/>
                </a:ext>
              </a:extLst>
            </p:cNvPr>
            <p:cNvCxnSpPr/>
            <p:nvPr/>
          </p:nvCxnSpPr>
          <p:spPr>
            <a:xfrm>
              <a:off x="8894026" y="313082"/>
              <a:ext cx="0" cy="2924175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EC7226DB-1217-4904-B3A3-6D40965A5ED3}"/>
              </a:ext>
            </a:extLst>
          </p:cNvPr>
          <p:cNvSpPr/>
          <p:nvPr/>
        </p:nvSpPr>
        <p:spPr>
          <a:xfrm>
            <a:off x="6249027" y="3577203"/>
            <a:ext cx="2566676" cy="291465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94E68D66-C5BE-43E6-82CE-EE6D98DB1AA1}"/>
              </a:ext>
            </a:extLst>
          </p:cNvPr>
          <p:cNvSpPr/>
          <p:nvPr/>
        </p:nvSpPr>
        <p:spPr>
          <a:xfrm>
            <a:off x="8972350" y="3577203"/>
            <a:ext cx="2566676" cy="2914650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811E0B2-F097-41B7-99FF-160F35CD6ECB}"/>
              </a:ext>
            </a:extLst>
          </p:cNvPr>
          <p:cNvSpPr/>
          <p:nvPr/>
        </p:nvSpPr>
        <p:spPr>
          <a:xfrm>
            <a:off x="8969073" y="5221479"/>
            <a:ext cx="246043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Take</a:t>
            </a:r>
            <a:r>
              <a:rPr lang="fr-FR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fr-FR" sz="40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your</a:t>
            </a:r>
            <a:r>
              <a:rPr lang="fr-FR" sz="4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book</a:t>
            </a:r>
            <a:endParaRPr lang="fr-FR" sz="4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8501C4A-08FB-417E-BF2D-B37E4CC09FC2}"/>
              </a:ext>
            </a:extLst>
          </p:cNvPr>
          <p:cNvCxnSpPr/>
          <p:nvPr/>
        </p:nvCxnSpPr>
        <p:spPr>
          <a:xfrm>
            <a:off x="8894026" y="3577203"/>
            <a:ext cx="0" cy="292417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Image 30">
            <a:extLst>
              <a:ext uri="{FF2B5EF4-FFF2-40B4-BE49-F238E27FC236}">
                <a16:creationId xmlns:a16="http://schemas.microsoft.com/office/drawing/2014/main" id="{DAAD06A3-BE47-4E2C-BB19-B054B8E97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491" y="773685"/>
            <a:ext cx="1851657" cy="2094497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63B8BF9-E379-42E6-B12A-93B0696EA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3718" y="708100"/>
            <a:ext cx="1162050" cy="131445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CD2FC723-3BA3-47AA-85DE-66FDD3487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3080" y="1010347"/>
            <a:ext cx="2100220" cy="1613583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659E80C5-56A2-48A5-AC60-8611D8ED0C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638" y="616988"/>
            <a:ext cx="1562100" cy="1200150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37DCD85-D7E1-46A5-85B9-16B0559DBE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541" y="3800757"/>
            <a:ext cx="1838325" cy="238125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9143AB06-F027-4A3F-8C45-974BE9ADE3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9569" y="3720372"/>
            <a:ext cx="1310348" cy="1697342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AC103EFA-FC1C-4049-A729-688BC8CFAB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1296" y="4054699"/>
            <a:ext cx="1886356" cy="1983448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4ADD7B25-A06D-4A1C-BCD3-B0556D253D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88" y="3859404"/>
            <a:ext cx="129540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5662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19</Words>
  <Application>Microsoft Office PowerPoint</Application>
  <PresentationFormat>Grand écran</PresentationFormat>
  <Paragraphs>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mary boulet</dc:creator>
  <cp:lastModifiedBy>mary boulet</cp:lastModifiedBy>
  <cp:revision>14</cp:revision>
  <dcterms:created xsi:type="dcterms:W3CDTF">2019-03-19T10:32:20Z</dcterms:created>
  <dcterms:modified xsi:type="dcterms:W3CDTF">2019-03-19T11:09:08Z</dcterms:modified>
</cp:coreProperties>
</file>